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 id="2147483798" r:id="rId5"/>
  </p:sldMasterIdLst>
  <p:notesMasterIdLst>
    <p:notesMasterId r:id="rId42"/>
  </p:notesMasterIdLst>
  <p:handoutMasterIdLst>
    <p:handoutMasterId r:id="rId43"/>
  </p:handoutMasterIdLst>
  <p:sldIdLst>
    <p:sldId id="256" r:id="rId6"/>
    <p:sldId id="282" r:id="rId7"/>
    <p:sldId id="259" r:id="rId8"/>
    <p:sldId id="281" r:id="rId9"/>
    <p:sldId id="258" r:id="rId10"/>
    <p:sldId id="261" r:id="rId11"/>
    <p:sldId id="273" r:id="rId12"/>
    <p:sldId id="285" r:id="rId13"/>
    <p:sldId id="284" r:id="rId14"/>
    <p:sldId id="283" r:id="rId15"/>
    <p:sldId id="286" r:id="rId16"/>
    <p:sldId id="287" r:id="rId17"/>
    <p:sldId id="288" r:id="rId18"/>
    <p:sldId id="289" r:id="rId19"/>
    <p:sldId id="290" r:id="rId20"/>
    <p:sldId id="291" r:id="rId21"/>
    <p:sldId id="295" r:id="rId22"/>
    <p:sldId id="292" r:id="rId23"/>
    <p:sldId id="294" r:id="rId24"/>
    <p:sldId id="293" r:id="rId25"/>
    <p:sldId id="299" r:id="rId26"/>
    <p:sldId id="302" r:id="rId27"/>
    <p:sldId id="303" r:id="rId28"/>
    <p:sldId id="301" r:id="rId29"/>
    <p:sldId id="300" r:id="rId30"/>
    <p:sldId id="304" r:id="rId31"/>
    <p:sldId id="305" r:id="rId32"/>
    <p:sldId id="306" r:id="rId33"/>
    <p:sldId id="307" r:id="rId34"/>
    <p:sldId id="308" r:id="rId35"/>
    <p:sldId id="267" r:id="rId36"/>
    <p:sldId id="280" r:id="rId37"/>
    <p:sldId id="296" r:id="rId38"/>
    <p:sldId id="297" r:id="rId39"/>
    <p:sldId id="298" r:id="rId40"/>
    <p:sldId id="309" r:id="rId41"/>
  </p:sldIdLst>
  <p:sldSz cx="9753600" cy="7315200"/>
  <p:notesSz cx="6858000" cy="9144000"/>
  <p:custDataLst>
    <p:tags r:id="rId44"/>
  </p:custDataLst>
  <p:defaultTex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5" userDrawn="1">
          <p15:clr>
            <a:srgbClr val="A4A3A4"/>
          </p15:clr>
        </p15:guide>
        <p15:guide id="2" pos="384" userDrawn="1">
          <p15:clr>
            <a:srgbClr val="A4A3A4"/>
          </p15:clr>
        </p15:guide>
        <p15:guide id="3" orient="horz" pos="95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Manuel" initials="E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D281"/>
    <a:srgbClr val="F1F1F1"/>
    <a:srgbClr val="555555"/>
    <a:srgbClr val="3C3C3C"/>
    <a:srgbClr val="323232"/>
    <a:srgbClr val="505050"/>
    <a:srgbClr val="5F5F5F"/>
    <a:srgbClr val="404040"/>
    <a:srgbClr val="4E4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DDDAD-9D02-4B55-89C0-8454CDB8D852}" v="28" dt="2019-01-02T23:27:48.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2" autoAdjust="0"/>
    <p:restoredTop sz="94707" autoAdjust="0"/>
  </p:normalViewPr>
  <p:slideViewPr>
    <p:cSldViewPr>
      <p:cViewPr varScale="1">
        <p:scale>
          <a:sx n="102" d="100"/>
          <a:sy n="102" d="100"/>
        </p:scale>
        <p:origin x="1728" y="120"/>
      </p:cViewPr>
      <p:guideLst>
        <p:guide orient="horz" pos="605"/>
        <p:guide pos="384"/>
        <p:guide orient="horz" pos="95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rimeaux-Redmond" userId="296ad387-b55e-4d46-be28-03d125cde9fd" providerId="ADAL" clId="{DF7DDDAD-9D02-4B55-89C0-8454CDB8D852}"/>
    <pc:docChg chg="modSld">
      <pc:chgData name="Lisa Primeaux-Redmond" userId="296ad387-b55e-4d46-be28-03d125cde9fd" providerId="ADAL" clId="{DF7DDDAD-9D02-4B55-89C0-8454CDB8D852}" dt="2019-01-02T23:27:48.804" v="27" actId="20577"/>
      <pc:docMkLst>
        <pc:docMk/>
      </pc:docMkLst>
      <pc:sldChg chg="modSp modAnim">
        <pc:chgData name="Lisa Primeaux-Redmond" userId="296ad387-b55e-4d46-be28-03d125cde9fd" providerId="ADAL" clId="{DF7DDDAD-9D02-4B55-89C0-8454CDB8D852}" dt="2019-01-02T23:23:28.195" v="6" actId="6549"/>
        <pc:sldMkLst>
          <pc:docMk/>
          <pc:sldMk cId="3118655701" sldId="282"/>
        </pc:sldMkLst>
        <pc:spChg chg="mod">
          <ac:chgData name="Lisa Primeaux-Redmond" userId="296ad387-b55e-4d46-be28-03d125cde9fd" providerId="ADAL" clId="{DF7DDDAD-9D02-4B55-89C0-8454CDB8D852}" dt="2019-01-02T23:23:28.195" v="6" actId="6549"/>
          <ac:spMkLst>
            <pc:docMk/>
            <pc:sldMk cId="3118655701" sldId="282"/>
            <ac:spMk id="3" creationId="{00000000-0000-0000-0000-000000000000}"/>
          </ac:spMkLst>
        </pc:spChg>
      </pc:sldChg>
      <pc:sldChg chg="modSp modAnim">
        <pc:chgData name="Lisa Primeaux-Redmond" userId="296ad387-b55e-4d46-be28-03d125cde9fd" providerId="ADAL" clId="{DF7DDDAD-9D02-4B55-89C0-8454CDB8D852}" dt="2019-01-02T23:24:46.363" v="13" actId="6549"/>
        <pc:sldMkLst>
          <pc:docMk/>
          <pc:sldMk cId="1125367066" sldId="284"/>
        </pc:sldMkLst>
        <pc:spChg chg="mod">
          <ac:chgData name="Lisa Primeaux-Redmond" userId="296ad387-b55e-4d46-be28-03d125cde9fd" providerId="ADAL" clId="{DF7DDDAD-9D02-4B55-89C0-8454CDB8D852}" dt="2019-01-02T23:24:46.363" v="13" actId="6549"/>
          <ac:spMkLst>
            <pc:docMk/>
            <pc:sldMk cId="1125367066" sldId="284"/>
            <ac:spMk id="6" creationId="{00000000-0000-0000-0000-000000000000}"/>
          </ac:spMkLst>
        </pc:spChg>
      </pc:sldChg>
      <pc:sldChg chg="modSp">
        <pc:chgData name="Lisa Primeaux-Redmond" userId="296ad387-b55e-4d46-be28-03d125cde9fd" providerId="ADAL" clId="{DF7DDDAD-9D02-4B55-89C0-8454CDB8D852}" dt="2019-01-02T23:25:31.220" v="14" actId="6549"/>
        <pc:sldMkLst>
          <pc:docMk/>
          <pc:sldMk cId="2408750214" sldId="292"/>
        </pc:sldMkLst>
        <pc:spChg chg="mod">
          <ac:chgData name="Lisa Primeaux-Redmond" userId="296ad387-b55e-4d46-be28-03d125cde9fd" providerId="ADAL" clId="{DF7DDDAD-9D02-4B55-89C0-8454CDB8D852}" dt="2019-01-02T23:25:31.220" v="14" actId="6549"/>
          <ac:spMkLst>
            <pc:docMk/>
            <pc:sldMk cId="2408750214" sldId="292"/>
            <ac:spMk id="5" creationId="{00000000-0000-0000-0000-000000000000}"/>
          </ac:spMkLst>
        </pc:spChg>
      </pc:sldChg>
      <pc:sldChg chg="modSp modAnim">
        <pc:chgData name="Lisa Primeaux-Redmond" userId="296ad387-b55e-4d46-be28-03d125cde9fd" providerId="ADAL" clId="{DF7DDDAD-9D02-4B55-89C0-8454CDB8D852}" dt="2019-01-02T23:27:48.804" v="27" actId="20577"/>
        <pc:sldMkLst>
          <pc:docMk/>
          <pc:sldMk cId="2062333203" sldId="297"/>
        </pc:sldMkLst>
        <pc:spChg chg="mod">
          <ac:chgData name="Lisa Primeaux-Redmond" userId="296ad387-b55e-4d46-be28-03d125cde9fd" providerId="ADAL" clId="{DF7DDDAD-9D02-4B55-89C0-8454CDB8D852}" dt="2019-01-02T23:27:48.804" v="27" actId="20577"/>
          <ac:spMkLst>
            <pc:docMk/>
            <pc:sldMk cId="2062333203" sldId="297"/>
            <ac:spMk id="15" creationId="{00000000-0000-0000-0000-000000000000}"/>
          </ac:spMkLst>
        </pc:spChg>
      </pc:sldChg>
      <pc:sldChg chg="modSp modAnim">
        <pc:chgData name="Lisa Primeaux-Redmond" userId="296ad387-b55e-4d46-be28-03d125cde9fd" providerId="ADAL" clId="{DF7DDDAD-9D02-4B55-89C0-8454CDB8D852}" dt="2019-01-02T23:27:19.056" v="21" actId="6549"/>
        <pc:sldMkLst>
          <pc:docMk/>
          <pc:sldMk cId="212468946" sldId="307"/>
        </pc:sldMkLst>
        <pc:spChg chg="mod">
          <ac:chgData name="Lisa Primeaux-Redmond" userId="296ad387-b55e-4d46-be28-03d125cde9fd" providerId="ADAL" clId="{DF7DDDAD-9D02-4B55-89C0-8454CDB8D852}" dt="2019-01-02T23:27:19.056" v="21" actId="6549"/>
          <ac:spMkLst>
            <pc:docMk/>
            <pc:sldMk cId="212468946" sldId="307"/>
            <ac:spMk id="5" creationId="{00000000-0000-0000-0000-000000000000}"/>
          </ac:spMkLst>
        </pc:spChg>
      </pc:sldChg>
      <pc:sldChg chg="modSp modAnim">
        <pc:chgData name="Lisa Primeaux-Redmond" userId="296ad387-b55e-4d46-be28-03d125cde9fd" providerId="ADAL" clId="{DF7DDDAD-9D02-4B55-89C0-8454CDB8D852}" dt="2019-01-02T23:27:33.356" v="23" actId="20577"/>
        <pc:sldMkLst>
          <pc:docMk/>
          <pc:sldMk cId="722546630" sldId="308"/>
        </pc:sldMkLst>
        <pc:spChg chg="mod">
          <ac:chgData name="Lisa Primeaux-Redmond" userId="296ad387-b55e-4d46-be28-03d125cde9fd" providerId="ADAL" clId="{DF7DDDAD-9D02-4B55-89C0-8454CDB8D852}" dt="2019-01-02T23:27:33.356" v="23" actId="20577"/>
          <ac:spMkLst>
            <pc:docMk/>
            <pc:sldMk cId="722546630" sldId="308"/>
            <ac:spMk id="5" creationId="{00000000-0000-0000-0000-000000000000}"/>
          </ac:spMkLst>
        </pc:spChg>
      </pc:sldChg>
    </pc:docChg>
  </pc:docChgLst>
  <pc:docChgLst>
    <pc:chgData name="Lisa Primeaux-Redmond" userId="296ad387-b55e-4d46-be28-03d125cde9fd" providerId="ADAL" clId="{BDF6E960-710C-4B5F-BF5B-47D5CC3CE9EC}"/>
  </pc:docChgLst>
  <pc:docChgLst>
    <pc:chgData name="Allison Eskind" userId="a0b96b09-dbd0-4f93-af5d-7750f86c6418" providerId="ADAL" clId="{6BBAD803-22EA-4272-A423-C85AF79BF47E}"/>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AB014A-546B-4EA3-95D4-F5B947D968C1}" type="datetimeFigureOut">
              <a:rPr lang="en-US" smtClean="0"/>
              <a:t>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A6F692-8BBE-4630-B40B-360EFAE04DDF}" type="slidenum">
              <a:rPr lang="en-US" smtClean="0"/>
              <a:t>‹#›</a:t>
            </a:fld>
            <a:endParaRPr lang="en-US"/>
          </a:p>
        </p:txBody>
      </p:sp>
    </p:spTree>
    <p:extLst>
      <p:ext uri="{BB962C8B-B14F-4D97-AF65-F5344CB8AC3E}">
        <p14:creationId xmlns:p14="http://schemas.microsoft.com/office/powerpoint/2010/main" val="274304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4A75B-5CEE-4BE2-B98D-EF1391BE8255}" type="datetimeFigureOut">
              <a:rPr lang="en-US" smtClean="0"/>
              <a:t>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CFC11-C5FA-487E-A2C4-C9D726BF572B}" type="slidenum">
              <a:rPr lang="en-US" smtClean="0"/>
              <a:t>‹#›</a:t>
            </a:fld>
            <a:endParaRPr lang="en-US"/>
          </a:p>
        </p:txBody>
      </p:sp>
    </p:spTree>
    <p:extLst>
      <p:ext uri="{BB962C8B-B14F-4D97-AF65-F5344CB8AC3E}">
        <p14:creationId xmlns:p14="http://schemas.microsoft.com/office/powerpoint/2010/main" val="391304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a:t>
            </a:fld>
            <a:endParaRPr lang="en-US"/>
          </a:p>
        </p:txBody>
      </p:sp>
    </p:spTree>
    <p:extLst>
      <p:ext uri="{BB962C8B-B14F-4D97-AF65-F5344CB8AC3E}">
        <p14:creationId xmlns:p14="http://schemas.microsoft.com/office/powerpoint/2010/main" val="34897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10</a:t>
            </a:fld>
            <a:endParaRPr lang="en-US"/>
          </a:p>
        </p:txBody>
      </p:sp>
    </p:spTree>
    <p:extLst>
      <p:ext uri="{BB962C8B-B14F-4D97-AF65-F5344CB8AC3E}">
        <p14:creationId xmlns:p14="http://schemas.microsoft.com/office/powerpoint/2010/main" val="117010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11</a:t>
            </a:fld>
            <a:endParaRPr lang="en-US"/>
          </a:p>
        </p:txBody>
      </p:sp>
    </p:spTree>
    <p:extLst>
      <p:ext uri="{BB962C8B-B14F-4D97-AF65-F5344CB8AC3E}">
        <p14:creationId xmlns:p14="http://schemas.microsoft.com/office/powerpoint/2010/main" val="350263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12</a:t>
            </a:fld>
            <a:endParaRPr lang="en-US"/>
          </a:p>
        </p:txBody>
      </p:sp>
    </p:spTree>
    <p:extLst>
      <p:ext uri="{BB962C8B-B14F-4D97-AF65-F5344CB8AC3E}">
        <p14:creationId xmlns:p14="http://schemas.microsoft.com/office/powerpoint/2010/main" val="400289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13</a:t>
            </a:fld>
            <a:endParaRPr lang="en-US"/>
          </a:p>
        </p:txBody>
      </p:sp>
    </p:spTree>
    <p:extLst>
      <p:ext uri="{BB962C8B-B14F-4D97-AF65-F5344CB8AC3E}">
        <p14:creationId xmlns:p14="http://schemas.microsoft.com/office/powerpoint/2010/main" val="38270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14</a:t>
            </a:fld>
            <a:endParaRPr lang="en-US"/>
          </a:p>
        </p:txBody>
      </p:sp>
    </p:spTree>
    <p:extLst>
      <p:ext uri="{BB962C8B-B14F-4D97-AF65-F5344CB8AC3E}">
        <p14:creationId xmlns:p14="http://schemas.microsoft.com/office/powerpoint/2010/main" val="403058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15</a:t>
            </a:fld>
            <a:endParaRPr lang="en-US"/>
          </a:p>
        </p:txBody>
      </p:sp>
    </p:spTree>
    <p:extLst>
      <p:ext uri="{BB962C8B-B14F-4D97-AF65-F5344CB8AC3E}">
        <p14:creationId xmlns:p14="http://schemas.microsoft.com/office/powerpoint/2010/main" val="120356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16</a:t>
            </a:fld>
            <a:endParaRPr lang="en-US"/>
          </a:p>
        </p:txBody>
      </p:sp>
    </p:spTree>
    <p:extLst>
      <p:ext uri="{BB962C8B-B14F-4D97-AF65-F5344CB8AC3E}">
        <p14:creationId xmlns:p14="http://schemas.microsoft.com/office/powerpoint/2010/main" val="361966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17</a:t>
            </a:fld>
            <a:endParaRPr lang="en-US"/>
          </a:p>
        </p:txBody>
      </p:sp>
    </p:spTree>
    <p:extLst>
      <p:ext uri="{BB962C8B-B14F-4D97-AF65-F5344CB8AC3E}">
        <p14:creationId xmlns:p14="http://schemas.microsoft.com/office/powerpoint/2010/main" val="258019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18</a:t>
            </a:fld>
            <a:endParaRPr lang="en-US"/>
          </a:p>
        </p:txBody>
      </p:sp>
    </p:spTree>
    <p:extLst>
      <p:ext uri="{BB962C8B-B14F-4D97-AF65-F5344CB8AC3E}">
        <p14:creationId xmlns:p14="http://schemas.microsoft.com/office/powerpoint/2010/main" val="96271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19</a:t>
            </a:fld>
            <a:endParaRPr lang="en-US"/>
          </a:p>
        </p:txBody>
      </p:sp>
    </p:spTree>
    <p:extLst>
      <p:ext uri="{BB962C8B-B14F-4D97-AF65-F5344CB8AC3E}">
        <p14:creationId xmlns:p14="http://schemas.microsoft.com/office/powerpoint/2010/main" val="301318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2</a:t>
            </a:fld>
            <a:endParaRPr lang="en-US"/>
          </a:p>
        </p:txBody>
      </p:sp>
    </p:spTree>
    <p:extLst>
      <p:ext uri="{BB962C8B-B14F-4D97-AF65-F5344CB8AC3E}">
        <p14:creationId xmlns:p14="http://schemas.microsoft.com/office/powerpoint/2010/main" val="359886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20</a:t>
            </a:fld>
            <a:endParaRPr lang="en-US"/>
          </a:p>
        </p:txBody>
      </p:sp>
    </p:spTree>
    <p:extLst>
      <p:ext uri="{BB962C8B-B14F-4D97-AF65-F5344CB8AC3E}">
        <p14:creationId xmlns:p14="http://schemas.microsoft.com/office/powerpoint/2010/main" val="252424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21</a:t>
            </a:fld>
            <a:endParaRPr lang="en-US"/>
          </a:p>
        </p:txBody>
      </p:sp>
    </p:spTree>
    <p:extLst>
      <p:ext uri="{BB962C8B-B14F-4D97-AF65-F5344CB8AC3E}">
        <p14:creationId xmlns:p14="http://schemas.microsoft.com/office/powerpoint/2010/main" val="103482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22</a:t>
            </a:fld>
            <a:endParaRPr lang="en-US"/>
          </a:p>
        </p:txBody>
      </p:sp>
    </p:spTree>
    <p:extLst>
      <p:ext uri="{BB962C8B-B14F-4D97-AF65-F5344CB8AC3E}">
        <p14:creationId xmlns:p14="http://schemas.microsoft.com/office/powerpoint/2010/main" val="4268208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23</a:t>
            </a:fld>
            <a:endParaRPr lang="en-US"/>
          </a:p>
        </p:txBody>
      </p:sp>
    </p:spTree>
    <p:extLst>
      <p:ext uri="{BB962C8B-B14F-4D97-AF65-F5344CB8AC3E}">
        <p14:creationId xmlns:p14="http://schemas.microsoft.com/office/powerpoint/2010/main" val="1575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24</a:t>
            </a:fld>
            <a:endParaRPr lang="en-US"/>
          </a:p>
        </p:txBody>
      </p:sp>
    </p:spTree>
    <p:extLst>
      <p:ext uri="{BB962C8B-B14F-4D97-AF65-F5344CB8AC3E}">
        <p14:creationId xmlns:p14="http://schemas.microsoft.com/office/powerpoint/2010/main" val="2921183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25</a:t>
            </a:fld>
            <a:endParaRPr lang="en-US"/>
          </a:p>
        </p:txBody>
      </p:sp>
    </p:spTree>
    <p:extLst>
      <p:ext uri="{BB962C8B-B14F-4D97-AF65-F5344CB8AC3E}">
        <p14:creationId xmlns:p14="http://schemas.microsoft.com/office/powerpoint/2010/main" val="237355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26</a:t>
            </a:fld>
            <a:endParaRPr lang="en-US"/>
          </a:p>
        </p:txBody>
      </p:sp>
    </p:spTree>
    <p:extLst>
      <p:ext uri="{BB962C8B-B14F-4D97-AF65-F5344CB8AC3E}">
        <p14:creationId xmlns:p14="http://schemas.microsoft.com/office/powerpoint/2010/main" val="88422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27</a:t>
            </a:fld>
            <a:endParaRPr lang="en-US"/>
          </a:p>
        </p:txBody>
      </p:sp>
    </p:spTree>
    <p:extLst>
      <p:ext uri="{BB962C8B-B14F-4D97-AF65-F5344CB8AC3E}">
        <p14:creationId xmlns:p14="http://schemas.microsoft.com/office/powerpoint/2010/main" val="1164391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28</a:t>
            </a:fld>
            <a:endParaRPr lang="en-US"/>
          </a:p>
        </p:txBody>
      </p:sp>
    </p:spTree>
    <p:extLst>
      <p:ext uri="{BB962C8B-B14F-4D97-AF65-F5344CB8AC3E}">
        <p14:creationId xmlns:p14="http://schemas.microsoft.com/office/powerpoint/2010/main" val="3467119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29</a:t>
            </a:fld>
            <a:endParaRPr lang="en-US"/>
          </a:p>
        </p:txBody>
      </p:sp>
    </p:spTree>
    <p:extLst>
      <p:ext uri="{BB962C8B-B14F-4D97-AF65-F5344CB8AC3E}">
        <p14:creationId xmlns:p14="http://schemas.microsoft.com/office/powerpoint/2010/main" val="94885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3</a:t>
            </a:fld>
            <a:endParaRPr lang="en-US"/>
          </a:p>
        </p:txBody>
      </p:sp>
    </p:spTree>
    <p:extLst>
      <p:ext uri="{BB962C8B-B14F-4D97-AF65-F5344CB8AC3E}">
        <p14:creationId xmlns:p14="http://schemas.microsoft.com/office/powerpoint/2010/main" val="3826467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30</a:t>
            </a:fld>
            <a:endParaRPr lang="en-US"/>
          </a:p>
        </p:txBody>
      </p:sp>
    </p:spTree>
    <p:extLst>
      <p:ext uri="{BB962C8B-B14F-4D97-AF65-F5344CB8AC3E}">
        <p14:creationId xmlns:p14="http://schemas.microsoft.com/office/powerpoint/2010/main" val="3819517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31</a:t>
            </a:fld>
            <a:endParaRPr lang="en-US"/>
          </a:p>
        </p:txBody>
      </p:sp>
    </p:spTree>
    <p:extLst>
      <p:ext uri="{BB962C8B-B14F-4D97-AF65-F5344CB8AC3E}">
        <p14:creationId xmlns:p14="http://schemas.microsoft.com/office/powerpoint/2010/main" val="361371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32</a:t>
            </a:fld>
            <a:endParaRPr lang="en-US"/>
          </a:p>
        </p:txBody>
      </p:sp>
    </p:spTree>
    <p:extLst>
      <p:ext uri="{BB962C8B-B14F-4D97-AF65-F5344CB8AC3E}">
        <p14:creationId xmlns:p14="http://schemas.microsoft.com/office/powerpoint/2010/main" val="2435647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33</a:t>
            </a:fld>
            <a:endParaRPr lang="en-US"/>
          </a:p>
        </p:txBody>
      </p:sp>
    </p:spTree>
    <p:extLst>
      <p:ext uri="{BB962C8B-B14F-4D97-AF65-F5344CB8AC3E}">
        <p14:creationId xmlns:p14="http://schemas.microsoft.com/office/powerpoint/2010/main" val="4078614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34</a:t>
            </a:fld>
            <a:endParaRPr lang="en-US"/>
          </a:p>
        </p:txBody>
      </p:sp>
    </p:spTree>
    <p:extLst>
      <p:ext uri="{BB962C8B-B14F-4D97-AF65-F5344CB8AC3E}">
        <p14:creationId xmlns:p14="http://schemas.microsoft.com/office/powerpoint/2010/main" val="1138810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35</a:t>
            </a:fld>
            <a:endParaRPr lang="en-US"/>
          </a:p>
        </p:txBody>
      </p:sp>
    </p:spTree>
    <p:extLst>
      <p:ext uri="{BB962C8B-B14F-4D97-AF65-F5344CB8AC3E}">
        <p14:creationId xmlns:p14="http://schemas.microsoft.com/office/powerpoint/2010/main" val="886621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36</a:t>
            </a:fld>
            <a:endParaRPr lang="en-US"/>
          </a:p>
        </p:txBody>
      </p:sp>
    </p:spTree>
    <p:extLst>
      <p:ext uri="{BB962C8B-B14F-4D97-AF65-F5344CB8AC3E}">
        <p14:creationId xmlns:p14="http://schemas.microsoft.com/office/powerpoint/2010/main" val="154703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4</a:t>
            </a:fld>
            <a:endParaRPr lang="en-US"/>
          </a:p>
        </p:txBody>
      </p:sp>
    </p:spTree>
    <p:extLst>
      <p:ext uri="{BB962C8B-B14F-4D97-AF65-F5344CB8AC3E}">
        <p14:creationId xmlns:p14="http://schemas.microsoft.com/office/powerpoint/2010/main" val="123147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CFC11-C5FA-487E-A2C4-C9D726BF572B}" type="slidenum">
              <a:rPr lang="en-US" smtClean="0"/>
              <a:t>5</a:t>
            </a:fld>
            <a:endParaRPr lang="en-US"/>
          </a:p>
        </p:txBody>
      </p:sp>
    </p:spTree>
    <p:extLst>
      <p:ext uri="{BB962C8B-B14F-4D97-AF65-F5344CB8AC3E}">
        <p14:creationId xmlns:p14="http://schemas.microsoft.com/office/powerpoint/2010/main" val="10944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6</a:t>
            </a:fld>
            <a:endParaRPr lang="en-US"/>
          </a:p>
        </p:txBody>
      </p:sp>
    </p:spTree>
    <p:extLst>
      <p:ext uri="{BB962C8B-B14F-4D97-AF65-F5344CB8AC3E}">
        <p14:creationId xmlns:p14="http://schemas.microsoft.com/office/powerpoint/2010/main" val="164253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7</a:t>
            </a:fld>
            <a:endParaRPr lang="en-US"/>
          </a:p>
        </p:txBody>
      </p:sp>
    </p:spTree>
    <p:extLst>
      <p:ext uri="{BB962C8B-B14F-4D97-AF65-F5344CB8AC3E}">
        <p14:creationId xmlns:p14="http://schemas.microsoft.com/office/powerpoint/2010/main" val="44100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8</a:t>
            </a:fld>
            <a:endParaRPr lang="en-US"/>
          </a:p>
        </p:txBody>
      </p:sp>
    </p:spTree>
    <p:extLst>
      <p:ext uri="{BB962C8B-B14F-4D97-AF65-F5344CB8AC3E}">
        <p14:creationId xmlns:p14="http://schemas.microsoft.com/office/powerpoint/2010/main" val="175231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FC11-C5FA-487E-A2C4-C9D726BF572B}" type="slidenum">
              <a:rPr lang="en-US" smtClean="0"/>
              <a:t>9</a:t>
            </a:fld>
            <a:endParaRPr lang="en-US"/>
          </a:p>
        </p:txBody>
      </p:sp>
    </p:spTree>
    <p:extLst>
      <p:ext uri="{BB962C8B-B14F-4D97-AF65-F5344CB8AC3E}">
        <p14:creationId xmlns:p14="http://schemas.microsoft.com/office/powerpoint/2010/main" val="3084146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Title Slide 2">
    <p:spTree>
      <p:nvGrpSpPr>
        <p:cNvPr id="1" name=""/>
        <p:cNvGrpSpPr/>
        <p:nvPr/>
      </p:nvGrpSpPr>
      <p:grpSpPr>
        <a:xfrm>
          <a:off x="0" y="0"/>
          <a:ext cx="0" cy="0"/>
          <a:chOff x="0" y="0"/>
          <a:chExt cx="0" cy="0"/>
        </a:xfrm>
      </p:grpSpPr>
      <p:sp>
        <p:nvSpPr>
          <p:cNvPr id="4" name="Rectangle 3"/>
          <p:cNvSpPr/>
          <p:nvPr userDrawn="1"/>
        </p:nvSpPr>
        <p:spPr>
          <a:xfrm>
            <a:off x="-15240" y="-24427"/>
            <a:ext cx="9829800" cy="66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0"/>
          </p:nvPr>
        </p:nvSpPr>
        <p:spPr>
          <a:xfrm>
            <a:off x="1311275" y="4389120"/>
            <a:ext cx="7131050" cy="2468880"/>
          </a:xfrm>
        </p:spPr>
        <p:txBody>
          <a:bodyPr anchor="t">
            <a:noAutofit/>
          </a:bodyPr>
          <a:lstStyle>
            <a:lvl1pPr marL="0" indent="0" algn="ctr">
              <a:buNone/>
              <a:defRPr sz="4800" b="1">
                <a:latin typeface="+mj-lt"/>
              </a:defRPr>
            </a:lvl1pPr>
          </a:lstStyle>
          <a:p>
            <a:pPr lvl="0"/>
            <a:r>
              <a:rPr lang="en-US"/>
              <a:t>Click to edit Master text styles</a:t>
            </a:r>
          </a:p>
        </p:txBody>
      </p:sp>
      <p:sp>
        <p:nvSpPr>
          <p:cNvPr id="7" name="Picture Placeholder 6"/>
          <p:cNvSpPr>
            <a:spLocks noGrp="1"/>
          </p:cNvSpPr>
          <p:nvPr>
            <p:ph type="pic" sz="quarter" idx="11"/>
          </p:nvPr>
        </p:nvSpPr>
        <p:spPr>
          <a:xfrm>
            <a:off x="3825240" y="2011680"/>
            <a:ext cx="2103120" cy="2104390"/>
          </a:xfrm>
          <a:prstGeom prst="ellipse">
            <a:avLst/>
          </a:prstGeom>
          <a:ln w="38100">
            <a:solidFill>
              <a:schemeClr val="accent3"/>
            </a:solidFill>
          </a:ln>
        </p:spPr>
        <p:style>
          <a:lnRef idx="2">
            <a:schemeClr val="accent1"/>
          </a:lnRef>
          <a:fillRef idx="1">
            <a:schemeClr val="lt1"/>
          </a:fillRef>
          <a:effectRef idx="0">
            <a:schemeClr val="accent1"/>
          </a:effectRef>
          <a:fontRef idx="none"/>
        </p:style>
        <p:txBody>
          <a:bodyPr/>
          <a:lstStyle>
            <a:lvl1pPr marL="0" indent="0">
              <a:buNone/>
              <a:defRPr/>
            </a:lvl1pPr>
          </a:lstStyle>
          <a:p>
            <a:r>
              <a:rPr lang="en-US"/>
              <a:t>Click icon to add picture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2149" y="352091"/>
            <a:ext cx="2209303" cy="499818"/>
          </a:xfrm>
          <a:prstGeom prst="rect">
            <a:avLst/>
          </a:prstGeom>
        </p:spPr>
      </p:pic>
    </p:spTree>
    <p:extLst>
      <p:ext uri="{BB962C8B-B14F-4D97-AF65-F5344CB8AC3E}">
        <p14:creationId xmlns:p14="http://schemas.microsoft.com/office/powerpoint/2010/main" val="71695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4205" y="1544323"/>
            <a:ext cx="7062366" cy="3355338"/>
          </a:xfrm>
        </p:spPr>
        <p:txBody>
          <a:bodyPr anchor="b"/>
          <a:lstStyle>
            <a:lvl1pPr>
              <a:defRPr sz="7680"/>
            </a:lvl1pPr>
          </a:lstStyle>
          <a:p>
            <a:r>
              <a:rPr lang="en-US"/>
              <a:t>Click to edit Master title style</a:t>
            </a:r>
            <a:endParaRPr lang="en-US" dirty="0"/>
          </a:p>
        </p:txBody>
      </p:sp>
      <p:sp>
        <p:nvSpPr>
          <p:cNvPr id="3" name="Subtitle 2"/>
          <p:cNvSpPr>
            <a:spLocks noGrp="1"/>
          </p:cNvSpPr>
          <p:nvPr>
            <p:ph type="subTitle" idx="1"/>
          </p:nvPr>
        </p:nvSpPr>
        <p:spPr>
          <a:xfrm>
            <a:off x="924205" y="5095872"/>
            <a:ext cx="7062366" cy="918848"/>
          </a:xfrm>
        </p:spPr>
        <p:txBody>
          <a:bodyPr anchor="t"/>
          <a:lstStyle>
            <a:lvl1pPr marL="0" indent="0" algn="l">
              <a:buNone/>
              <a:defRPr cap="all">
                <a:solidFill>
                  <a:schemeClr val="accent1">
                    <a:lumMod val="60000"/>
                    <a:lumOff val="4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2446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206" y="2938217"/>
            <a:ext cx="7062365" cy="2043357"/>
          </a:xfrm>
        </p:spPr>
        <p:txBody>
          <a:bodyPr anchor="b"/>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924205" y="5095873"/>
            <a:ext cx="7062366" cy="917760"/>
          </a:xfrm>
        </p:spPr>
        <p:txBody>
          <a:bodyPr anchor="t"/>
          <a:lstStyle>
            <a:lvl1pPr marL="0" indent="0" algn="l">
              <a:buNone/>
              <a:defRPr sz="2133" cap="all">
                <a:solidFill>
                  <a:schemeClr val="accent1">
                    <a:lumMod val="60000"/>
                    <a:lumOff val="4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017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024" y="866723"/>
            <a:ext cx="8593108" cy="122877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82881" y="2197948"/>
            <a:ext cx="3517987" cy="447548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774" y="2193167"/>
            <a:ext cx="3517989" cy="448026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986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2880" y="2032000"/>
            <a:ext cx="3517986" cy="614679"/>
          </a:xfrm>
        </p:spPr>
        <p:txBody>
          <a:bodyPr anchor="b">
            <a:noAutofit/>
          </a:bodyPr>
          <a:lstStyle>
            <a:lvl1pPr marL="0" indent="0">
              <a:buNone/>
              <a:defRPr sz="2560" b="0">
                <a:solidFill>
                  <a:schemeClr val="accent1">
                    <a:lumMod val="60000"/>
                    <a:lumOff val="40000"/>
                  </a:schemeClr>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882881" y="2682240"/>
            <a:ext cx="3517987" cy="3991187"/>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24775" y="2032000"/>
            <a:ext cx="3517987" cy="614679"/>
          </a:xfrm>
        </p:spPr>
        <p:txBody>
          <a:bodyPr anchor="b">
            <a:noAutofit/>
          </a:bodyPr>
          <a:lstStyle>
            <a:lvl1pPr marL="0" indent="0">
              <a:buNone/>
              <a:defRPr sz="2560" b="0">
                <a:solidFill>
                  <a:schemeClr val="accent1">
                    <a:lumMod val="60000"/>
                    <a:lumOff val="40000"/>
                  </a:schemeClr>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524775" y="2682240"/>
            <a:ext cx="3517987" cy="3991187"/>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8006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3"/>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4"/>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18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204" y="1544320"/>
            <a:ext cx="2721559" cy="1544320"/>
          </a:xfrm>
        </p:spPr>
        <p:txBody>
          <a:bodyPr anchor="b"/>
          <a:lstStyle>
            <a:lvl1pPr algn="l">
              <a:defRPr sz="2560" b="0"/>
            </a:lvl1pPr>
          </a:lstStyle>
          <a:p>
            <a:r>
              <a:rPr lang="en-US"/>
              <a:t>Click to edit Master title style</a:t>
            </a:r>
            <a:endParaRPr lang="en-US" dirty="0"/>
          </a:p>
        </p:txBody>
      </p:sp>
      <p:sp>
        <p:nvSpPr>
          <p:cNvPr id="3" name="Content Placeholder 2"/>
          <p:cNvSpPr>
            <a:spLocks noGrp="1"/>
          </p:cNvSpPr>
          <p:nvPr>
            <p:ph idx="1"/>
          </p:nvPr>
        </p:nvSpPr>
        <p:spPr>
          <a:xfrm>
            <a:off x="3828690" y="1544320"/>
            <a:ext cx="4157881" cy="4876800"/>
          </a:xfrm>
        </p:spPr>
        <p:txBody>
          <a:bodyPr anchor="ctr">
            <a:normAutofit/>
          </a:bodyPr>
          <a:lstStyle>
            <a:lvl1pPr>
              <a:defRPr sz="2133"/>
            </a:lvl1pPr>
            <a:lvl2pPr>
              <a:defRPr sz="1920"/>
            </a:lvl2pPr>
            <a:lvl3pPr>
              <a:defRPr sz="1707"/>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4206" y="3337900"/>
            <a:ext cx="2721558" cy="3088639"/>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7" name="Date Placeholder 4"/>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5"/>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6"/>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0764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366" y="1977805"/>
            <a:ext cx="4075386" cy="1679795"/>
          </a:xfrm>
        </p:spPr>
        <p:txBody>
          <a:bodyPr anchor="b">
            <a:normAutofit/>
          </a:bodyPr>
          <a:lstStyle>
            <a:lvl1pPr algn="l">
              <a:defRPr sz="38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1085" y="1219200"/>
            <a:ext cx="2560987" cy="487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924204" y="3901440"/>
            <a:ext cx="4069043" cy="1463040"/>
          </a:xfrm>
        </p:spPr>
        <p:txBody>
          <a:bodyPr>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6" name="Footer Placeholder 5"/>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314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206" y="5120626"/>
            <a:ext cx="7062365" cy="604521"/>
          </a:xfrm>
        </p:spPr>
        <p:txBody>
          <a:bodyPr anchor="b">
            <a:normAutofit/>
          </a:bodyPr>
          <a:lstStyle>
            <a:lvl1pPr algn="l">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4205" y="731521"/>
            <a:ext cx="7062366" cy="388337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924206" y="5725147"/>
            <a:ext cx="7062364" cy="526626"/>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6" name="Footer Placeholder 5"/>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5863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24205" y="1544320"/>
            <a:ext cx="7062366" cy="2113280"/>
          </a:xfrm>
        </p:spPr>
        <p:txBody>
          <a:bodyPr/>
          <a:lstStyle>
            <a:lvl1pPr>
              <a:defRPr sz="5120"/>
            </a:lvl1pPr>
          </a:lstStyle>
          <a:p>
            <a:r>
              <a:rPr lang="en-US"/>
              <a:t>Click to edit Master title style</a:t>
            </a:r>
            <a:endParaRPr lang="en-US" dirty="0"/>
          </a:p>
        </p:txBody>
      </p:sp>
      <p:sp>
        <p:nvSpPr>
          <p:cNvPr id="8" name="Text Placeholder 3"/>
          <p:cNvSpPr>
            <a:spLocks noGrp="1"/>
          </p:cNvSpPr>
          <p:nvPr>
            <p:ph type="body" sz="half" idx="2"/>
          </p:nvPr>
        </p:nvSpPr>
        <p:spPr>
          <a:xfrm>
            <a:off x="924205" y="3901440"/>
            <a:ext cx="7062366" cy="2519680"/>
          </a:xfrm>
        </p:spPr>
        <p:txBody>
          <a:bodyPr anchor="ct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4" name="Date Placeholder 3"/>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4"/>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031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169" y="1544320"/>
            <a:ext cx="6401119" cy="2478266"/>
          </a:xfrm>
        </p:spPr>
        <p:txBody>
          <a:bodyPr/>
          <a:lstStyle>
            <a:lvl1pPr>
              <a:defRPr sz="5120"/>
            </a:lvl1pPr>
          </a:lstStyle>
          <a:p>
            <a:r>
              <a:rPr lang="en-US"/>
              <a:t>Click to edit Master title style</a:t>
            </a:r>
            <a:endParaRPr lang="en-US" dirty="0"/>
          </a:p>
        </p:txBody>
      </p:sp>
      <p:sp>
        <p:nvSpPr>
          <p:cNvPr id="14" name="Text Placeholder 3"/>
          <p:cNvSpPr>
            <a:spLocks noGrp="1"/>
          </p:cNvSpPr>
          <p:nvPr>
            <p:ph type="body" sz="half" idx="13"/>
          </p:nvPr>
        </p:nvSpPr>
        <p:spPr>
          <a:xfrm>
            <a:off x="1544723" y="4022585"/>
            <a:ext cx="5825236" cy="364986"/>
          </a:xfrm>
        </p:spPr>
        <p:txBody>
          <a:bodyPr anchor="t">
            <a:normAutofit/>
          </a:bodyPr>
          <a:lstStyle>
            <a:lvl1pPr marL="0" indent="0">
              <a:buNone/>
              <a:defRPr lang="en-US" sz="1493" b="0" i="0" kern="1200" cap="small" dirty="0">
                <a:solidFill>
                  <a:schemeClr val="accent1">
                    <a:lumMod val="60000"/>
                    <a:lumOff val="40000"/>
                  </a:schemeClr>
                </a:solidFill>
                <a:latin typeface="+mj-lt"/>
                <a:ea typeface="+mj-ea"/>
                <a:cs typeface="+mj-cs"/>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10" name="Text Placeholder 3"/>
          <p:cNvSpPr>
            <a:spLocks noGrp="1"/>
          </p:cNvSpPr>
          <p:nvPr>
            <p:ph type="body" sz="half" idx="2"/>
          </p:nvPr>
        </p:nvSpPr>
        <p:spPr>
          <a:xfrm>
            <a:off x="924205" y="4640701"/>
            <a:ext cx="7062366" cy="1788160"/>
          </a:xfrm>
        </p:spPr>
        <p:txBody>
          <a:bodyPr anchor="ct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4" name="Date Placeholder 3"/>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4"/>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
        <p:nvSpPr>
          <p:cNvPr id="12" name="TextBox 11"/>
          <p:cNvSpPr txBox="1"/>
          <p:nvPr/>
        </p:nvSpPr>
        <p:spPr>
          <a:xfrm>
            <a:off x="718824" y="1036004"/>
            <a:ext cx="641697" cy="2095061"/>
          </a:xfrm>
          <a:prstGeom prst="rect">
            <a:avLst/>
          </a:prstGeom>
          <a:noFill/>
        </p:spPr>
        <p:txBody>
          <a:bodyPr wrap="square" rtlCol="0">
            <a:spAutoFit/>
          </a:bodyPr>
          <a:lstStyle/>
          <a:p>
            <a:pPr algn="r"/>
            <a:r>
              <a:rPr lang="en-US" sz="13014" b="0" i="0" dirty="0">
                <a:solidFill>
                  <a:schemeClr val="accent1">
                    <a:lumMod val="60000"/>
                    <a:lumOff val="40000"/>
                  </a:schemeClr>
                </a:solidFill>
                <a:latin typeface="Arial"/>
                <a:ea typeface="+mj-ea"/>
                <a:cs typeface="+mj-cs"/>
              </a:rPr>
              <a:t>“</a:t>
            </a:r>
          </a:p>
        </p:txBody>
      </p:sp>
      <p:sp>
        <p:nvSpPr>
          <p:cNvPr id="11" name="TextBox 10"/>
          <p:cNvSpPr txBox="1"/>
          <p:nvPr/>
        </p:nvSpPr>
        <p:spPr>
          <a:xfrm>
            <a:off x="7466337" y="2788040"/>
            <a:ext cx="641697" cy="2095061"/>
          </a:xfrm>
          <a:prstGeom prst="rect">
            <a:avLst/>
          </a:prstGeom>
          <a:noFill/>
        </p:spPr>
        <p:txBody>
          <a:bodyPr wrap="square" rtlCol="0">
            <a:spAutoFit/>
          </a:bodyPr>
          <a:lstStyle/>
          <a:p>
            <a:pPr algn="r"/>
            <a:r>
              <a:rPr lang="en-US" sz="13014"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3832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trance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40"/>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Tree>
    <p:extLst>
      <p:ext uri="{BB962C8B-B14F-4D97-AF65-F5344CB8AC3E}">
        <p14:creationId xmlns:p14="http://schemas.microsoft.com/office/powerpoint/2010/main" val="24230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24205" y="3332481"/>
            <a:ext cx="7062366" cy="1763392"/>
          </a:xfrm>
        </p:spPr>
        <p:txBody>
          <a:bodyPr anchor="b"/>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924205" y="5095873"/>
            <a:ext cx="7062366" cy="917760"/>
          </a:xfrm>
        </p:spPr>
        <p:txBody>
          <a:bodyPr anchor="t"/>
          <a:lstStyle>
            <a:lvl1pPr marL="0" indent="0" algn="l">
              <a:buNone/>
              <a:defRPr sz="2133" cap="none">
                <a:solidFill>
                  <a:schemeClr val="accent1">
                    <a:lumMod val="60000"/>
                    <a:lumOff val="4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4"/>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993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hapter Title Slide 2">
    <p:spTree>
      <p:nvGrpSpPr>
        <p:cNvPr id="1" name=""/>
        <p:cNvGrpSpPr/>
        <p:nvPr/>
      </p:nvGrpSpPr>
      <p:grpSpPr>
        <a:xfrm>
          <a:off x="0" y="0"/>
          <a:ext cx="0" cy="0"/>
          <a:chOff x="0" y="0"/>
          <a:chExt cx="0" cy="0"/>
        </a:xfrm>
      </p:grpSpPr>
      <p:sp>
        <p:nvSpPr>
          <p:cNvPr id="4" name="Rectangle 3"/>
          <p:cNvSpPr/>
          <p:nvPr userDrawn="1"/>
        </p:nvSpPr>
        <p:spPr>
          <a:xfrm>
            <a:off x="-15240" y="-24427"/>
            <a:ext cx="9829800" cy="66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0"/>
          </p:nvPr>
        </p:nvSpPr>
        <p:spPr>
          <a:xfrm>
            <a:off x="1311275" y="4389120"/>
            <a:ext cx="7131050" cy="2468880"/>
          </a:xfrm>
        </p:spPr>
        <p:txBody>
          <a:bodyPr anchor="t">
            <a:noAutofit/>
          </a:bodyPr>
          <a:lstStyle>
            <a:lvl1pPr marL="0" indent="0" algn="ctr">
              <a:buNone/>
              <a:defRPr sz="4800" b="1">
                <a:latin typeface="+mj-lt"/>
              </a:defRPr>
            </a:lvl1pPr>
          </a:lstStyle>
          <a:p>
            <a:pPr lvl="0"/>
            <a:r>
              <a:rPr lang="en-US"/>
              <a:t>Click to edit Master text styles</a:t>
            </a:r>
          </a:p>
        </p:txBody>
      </p:sp>
      <p:sp>
        <p:nvSpPr>
          <p:cNvPr id="7" name="Picture Placeholder 6"/>
          <p:cNvSpPr>
            <a:spLocks noGrp="1"/>
          </p:cNvSpPr>
          <p:nvPr>
            <p:ph type="pic" sz="quarter" idx="11"/>
          </p:nvPr>
        </p:nvSpPr>
        <p:spPr>
          <a:xfrm>
            <a:off x="3825240" y="2011680"/>
            <a:ext cx="2103120" cy="2104390"/>
          </a:xfrm>
          <a:prstGeom prst="ellipse">
            <a:avLst/>
          </a:prstGeom>
          <a:ln w="38100">
            <a:solidFill>
              <a:schemeClr val="accent3"/>
            </a:solidFill>
          </a:ln>
        </p:spPr>
        <p:style>
          <a:lnRef idx="2">
            <a:schemeClr val="accent1"/>
          </a:lnRef>
          <a:fillRef idx="1">
            <a:schemeClr val="lt1"/>
          </a:fillRef>
          <a:effectRef idx="0">
            <a:schemeClr val="accent1"/>
          </a:effectRef>
          <a:fontRef idx="none"/>
        </p:style>
        <p:txBody>
          <a:bodyPr/>
          <a:lstStyle>
            <a:lvl1pPr marL="0" indent="0">
              <a:buNone/>
              <a:defRPr/>
            </a:lvl1pPr>
          </a:lstStyle>
          <a:p>
            <a:r>
              <a:rPr lang="en-US"/>
              <a:t>Click icon to add picture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2149" y="352091"/>
            <a:ext cx="2209303" cy="499818"/>
          </a:xfrm>
          <a:prstGeom prst="rect">
            <a:avLst/>
          </a:prstGeom>
        </p:spPr>
      </p:pic>
    </p:spTree>
    <p:extLst>
      <p:ext uri="{BB962C8B-B14F-4D97-AF65-F5344CB8AC3E}">
        <p14:creationId xmlns:p14="http://schemas.microsoft.com/office/powerpoint/2010/main" val="970121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Entrance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40"/>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Tree>
    <p:extLst>
      <p:ext uri="{BB962C8B-B14F-4D97-AF65-F5344CB8AC3E}">
        <p14:creationId xmlns:p14="http://schemas.microsoft.com/office/powerpoint/2010/main" val="35769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arning Targ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538" y="731520"/>
            <a:ext cx="1523193" cy="1523193"/>
          </a:xfrm>
          <a:prstGeom prst="rect">
            <a:avLst/>
          </a:prstGeom>
        </p:spPr>
      </p:pic>
      <p:sp>
        <p:nvSpPr>
          <p:cNvPr id="18" name="Content Placeholder 2"/>
          <p:cNvSpPr>
            <a:spLocks noGrp="1"/>
          </p:cNvSpPr>
          <p:nvPr userDrawn="1">
            <p:ph idx="10" hasCustomPrompt="1"/>
          </p:nvPr>
        </p:nvSpPr>
        <p:spPr>
          <a:xfrm>
            <a:off x="2179320" y="1496904"/>
            <a:ext cx="6907952" cy="2389296"/>
          </a:xfrm>
        </p:spPr>
        <p:txBody>
          <a:bodyPr/>
          <a:lstStyle>
            <a:lvl1pPr marL="342900" indent="-342900">
              <a:buFont typeface="Wingdings" panose="05000000000000000000" pitchFamily="2" charset="2"/>
              <a:buChar char="q"/>
              <a:defRPr sz="2000"/>
            </a:lvl1pPr>
            <a:lvl2pPr marL="487695" indent="0">
              <a:buNone/>
              <a:defRPr sz="1800"/>
            </a:lvl2pPr>
            <a:lvl3pPr>
              <a:defRPr sz="1700"/>
            </a:lvl3pPr>
          </a:lstStyle>
          <a:p>
            <a:pPr lvl="0"/>
            <a:r>
              <a:rPr lang="en-US" dirty="0"/>
              <a:t>First Level</a:t>
            </a:r>
          </a:p>
        </p:txBody>
      </p:sp>
    </p:spTree>
    <p:extLst>
      <p:ext uri="{BB962C8B-B14F-4D97-AF65-F5344CB8AC3E}">
        <p14:creationId xmlns:p14="http://schemas.microsoft.com/office/powerpoint/2010/main" val="29143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ick Chec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02181" y="1474044"/>
            <a:ext cx="6907952" cy="4995335"/>
          </a:xfrm>
        </p:spPr>
        <p:txBody>
          <a:bodyPr/>
          <a:lstStyle>
            <a:lvl1pPr>
              <a:defRPr sz="2000" b="0"/>
            </a:lvl1pPr>
            <a:lvl2pPr marL="487695" indent="0">
              <a:buNone/>
              <a:defRPr sz="1800"/>
            </a:lvl2pPr>
            <a:lvl3pPr>
              <a:defRPr sz="1700"/>
            </a:lvl3pPr>
          </a:lstStyle>
          <a:p>
            <a:pPr lvl="0"/>
            <a:r>
              <a:rPr lang="en-US" dirty="0"/>
              <a:t>First Level</a:t>
            </a:r>
          </a:p>
          <a:p>
            <a:pPr lvl="1"/>
            <a:r>
              <a:rPr lang="en-US" dirty="0"/>
              <a:t>Hello</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10" y="777240"/>
            <a:ext cx="1402080" cy="1460500"/>
          </a:xfrm>
          <a:prstGeom prst="rect">
            <a:avLst/>
          </a:prstGeom>
        </p:spPr>
      </p:pic>
      <p:sp>
        <p:nvSpPr>
          <p:cNvPr id="11" name="TextBox 10"/>
          <p:cNvSpPr txBox="1"/>
          <p:nvPr userDrawn="1"/>
        </p:nvSpPr>
        <p:spPr>
          <a:xfrm>
            <a:off x="2133600" y="924877"/>
            <a:ext cx="4229100" cy="492443"/>
          </a:xfrm>
          <a:prstGeom prst="rect">
            <a:avLst/>
          </a:prstGeom>
          <a:noFill/>
        </p:spPr>
        <p:txBody>
          <a:bodyPr wrap="square" rtlCol="0">
            <a:spAutoFit/>
          </a:bodyPr>
          <a:lstStyle/>
          <a:p>
            <a:r>
              <a:rPr lang="en-US" sz="2600" b="1" dirty="0">
                <a:latin typeface="+mj-lt"/>
              </a:rPr>
              <a:t>Quick Check</a:t>
            </a:r>
          </a:p>
        </p:txBody>
      </p:sp>
    </p:spTree>
    <p:extLst>
      <p:ext uri="{BB962C8B-B14F-4D97-AF65-F5344CB8AC3E}">
        <p14:creationId xmlns:p14="http://schemas.microsoft.com/office/powerpoint/2010/main" val="18314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wo Col">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 y="548640"/>
            <a:ext cx="4815996" cy="6456809"/>
          </a:xfrm>
          <a:prstGeom prst="rect">
            <a:avLst/>
          </a:prstGeom>
        </p:spPr>
      </p:pic>
      <p:sp>
        <p:nvSpPr>
          <p:cNvPr id="3" name="Content Placeholder 2"/>
          <p:cNvSpPr>
            <a:spLocks noGrp="1"/>
          </p:cNvSpPr>
          <p:nvPr>
            <p:ph idx="1" hasCustomPrompt="1"/>
          </p:nvPr>
        </p:nvSpPr>
        <p:spPr>
          <a:xfrm>
            <a:off x="5056938" y="1554480"/>
            <a:ext cx="4254702" cy="5029200"/>
          </a:xfrm>
        </p:spPr>
        <p:txBody>
          <a:bodyPr/>
          <a:lstStyle>
            <a:lvl1pPr marL="0" indent="0">
              <a:buNone/>
              <a:defRPr sz="2000" b="0"/>
            </a:lvl1pPr>
            <a:lvl2pPr marL="487695" indent="0">
              <a:buNone/>
              <a:defRPr sz="1800"/>
            </a:lvl2pPr>
            <a:lvl3pPr>
              <a:defRPr sz="1700"/>
            </a:lvl3pPr>
          </a:lstStyle>
          <a:p>
            <a:pPr lvl="0"/>
            <a:r>
              <a:rPr lang="en-US" dirty="0"/>
              <a:t>First Level</a:t>
            </a:r>
          </a:p>
        </p:txBody>
      </p:sp>
      <p:sp>
        <p:nvSpPr>
          <p:cNvPr id="6" name="Text Placeholder 5"/>
          <p:cNvSpPr>
            <a:spLocks noGrp="1"/>
          </p:cNvSpPr>
          <p:nvPr>
            <p:ph type="body" sz="quarter" idx="10" hasCustomPrompt="1"/>
          </p:nvPr>
        </p:nvSpPr>
        <p:spPr>
          <a:xfrm>
            <a:off x="5059680" y="914400"/>
            <a:ext cx="4297680" cy="457200"/>
          </a:xfrm>
        </p:spPr>
        <p:txBody>
          <a:bodyPr>
            <a:normAutofit/>
          </a:bodyPr>
          <a:lstStyle>
            <a:lvl1pPr marL="0" indent="0" algn="ctr">
              <a:buNone/>
              <a:defRPr sz="2400" b="1">
                <a:latin typeface="+mj-lt"/>
              </a:defRPr>
            </a:lvl1pPr>
          </a:lstStyle>
          <a:p>
            <a:pPr lvl="0"/>
            <a:r>
              <a:rPr lang="en-US" dirty="0"/>
              <a:t>Name Here</a:t>
            </a:r>
          </a:p>
        </p:txBody>
      </p:sp>
      <p:sp>
        <p:nvSpPr>
          <p:cNvPr id="23" name="Content Placeholder 2"/>
          <p:cNvSpPr>
            <a:spLocks noGrp="1"/>
          </p:cNvSpPr>
          <p:nvPr>
            <p:ph idx="11" hasCustomPrompt="1"/>
          </p:nvPr>
        </p:nvSpPr>
        <p:spPr>
          <a:xfrm>
            <a:off x="350520" y="1371600"/>
            <a:ext cx="3670614" cy="4114800"/>
          </a:xfrm>
        </p:spPr>
        <p:txBody>
          <a:bodyPr/>
          <a:lstStyle>
            <a:lvl1pPr marL="0" indent="0">
              <a:buNone/>
              <a:defRPr sz="2000" b="0">
                <a:solidFill>
                  <a:schemeClr val="bg1"/>
                </a:solidFill>
              </a:defRPr>
            </a:lvl1pPr>
            <a:lvl2pPr marL="487695" indent="0">
              <a:buNone/>
              <a:defRPr sz="1800"/>
            </a:lvl2pPr>
            <a:lvl3pPr>
              <a:defRPr sz="1700"/>
            </a:lvl3pPr>
          </a:lstStyle>
          <a:p>
            <a:pPr lvl="0"/>
            <a:r>
              <a:rPr lang="en-US" dirty="0"/>
              <a:t>First Level</a:t>
            </a:r>
          </a:p>
        </p:txBody>
      </p:sp>
      <p:sp>
        <p:nvSpPr>
          <p:cNvPr id="9" name="Rectangle 8"/>
          <p:cNvSpPr/>
          <p:nvPr userDrawn="1"/>
        </p:nvSpPr>
        <p:spPr>
          <a:xfrm>
            <a:off x="-15240" y="-24427"/>
            <a:ext cx="9829800" cy="66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927" y="185982"/>
            <a:ext cx="1198842" cy="271218"/>
          </a:xfrm>
          <a:prstGeom prst="rect">
            <a:avLst/>
          </a:prstGeom>
        </p:spPr>
      </p:pic>
    </p:spTree>
    <p:extLst>
      <p:ext uri="{BB962C8B-B14F-4D97-AF65-F5344CB8AC3E}">
        <p14:creationId xmlns:p14="http://schemas.microsoft.com/office/powerpoint/2010/main" val="2333616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CT Practic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10" y="838517"/>
            <a:ext cx="1402080" cy="1460500"/>
          </a:xfrm>
          <a:prstGeom prst="rect">
            <a:avLst/>
          </a:prstGeom>
        </p:spPr>
      </p:pic>
      <p:sp>
        <p:nvSpPr>
          <p:cNvPr id="11" name="TextBox 10"/>
          <p:cNvSpPr txBox="1"/>
          <p:nvPr userDrawn="1"/>
        </p:nvSpPr>
        <p:spPr>
          <a:xfrm>
            <a:off x="2156460" y="914400"/>
            <a:ext cx="4229100" cy="492443"/>
          </a:xfrm>
          <a:prstGeom prst="rect">
            <a:avLst/>
          </a:prstGeom>
          <a:noFill/>
        </p:spPr>
        <p:txBody>
          <a:bodyPr wrap="square" rtlCol="0">
            <a:spAutoFit/>
          </a:bodyPr>
          <a:lstStyle/>
          <a:p>
            <a:r>
              <a:rPr lang="en-US" sz="2600" b="1" dirty="0">
                <a:latin typeface="+mj-lt"/>
              </a:rPr>
              <a:t>31.4 ACT Practice</a:t>
            </a:r>
          </a:p>
        </p:txBody>
      </p:sp>
      <p:sp>
        <p:nvSpPr>
          <p:cNvPr id="7" name="TextBox 6"/>
          <p:cNvSpPr txBox="1"/>
          <p:nvPr userDrawn="1"/>
        </p:nvSpPr>
        <p:spPr>
          <a:xfrm>
            <a:off x="2133600" y="1485861"/>
            <a:ext cx="6907952" cy="707886"/>
          </a:xfrm>
          <a:prstGeom prst="rect">
            <a:avLst/>
          </a:prstGeom>
          <a:noFill/>
        </p:spPr>
        <p:txBody>
          <a:bodyPr wrap="square" rtlCol="0">
            <a:spAutoFit/>
          </a:bodyPr>
          <a:lstStyle/>
          <a:p>
            <a:r>
              <a:rPr lang="en-US" sz="2000" kern="1200" dirty="0">
                <a:solidFill>
                  <a:schemeClr val="tx1"/>
                </a:solidFill>
                <a:effectLst/>
                <a:latin typeface="+mn-lt"/>
                <a:ea typeface="+mn-ea"/>
                <a:cs typeface="+mn-cs"/>
              </a:rPr>
              <a:t>Work through the practice sets in your workbook to become more familiar with the ACT math test.</a:t>
            </a:r>
            <a:endParaRPr lang="en-US" sz="2000" dirty="0">
              <a:latin typeface="+mn-lt"/>
            </a:endParaRPr>
          </a:p>
        </p:txBody>
      </p:sp>
    </p:spTree>
    <p:extLst>
      <p:ext uri="{BB962C8B-B14F-4D97-AF65-F5344CB8AC3E}">
        <p14:creationId xmlns:p14="http://schemas.microsoft.com/office/powerpoint/2010/main" val="1585671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xit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39"/>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Tree>
    <p:extLst>
      <p:ext uri="{BB962C8B-B14F-4D97-AF65-F5344CB8AC3E}">
        <p14:creationId xmlns:p14="http://schemas.microsoft.com/office/powerpoint/2010/main" val="2742963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Exit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39"/>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Tree>
    <p:extLst>
      <p:ext uri="{BB962C8B-B14F-4D97-AF65-F5344CB8AC3E}">
        <p14:creationId xmlns:p14="http://schemas.microsoft.com/office/powerpoint/2010/main" val="291876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Title Slide">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85019" y="1165701"/>
            <a:ext cx="8183562" cy="548640"/>
          </a:xfrm>
        </p:spPr>
        <p:txBody>
          <a:bodyPr>
            <a:normAutofit/>
          </a:bodyPr>
          <a:lstStyle>
            <a:lvl1pPr marL="0" indent="0" algn="ctr">
              <a:buNone/>
              <a:defRPr sz="2800" b="1">
                <a:latin typeface="+mj-lt"/>
              </a:defRPr>
            </a:lvl1pPr>
          </a:lstStyle>
          <a:p>
            <a:pPr lvl="0"/>
            <a:r>
              <a:rPr lang="en-US" dirty="0"/>
              <a:t>Circle Area and Circumference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339" y="411480"/>
            <a:ext cx="2020923" cy="457200"/>
          </a:xfrm>
          <a:prstGeom prst="rect">
            <a:avLst/>
          </a:prstGeom>
        </p:spPr>
      </p:pic>
      <p:sp>
        <p:nvSpPr>
          <p:cNvPr id="22" name="Picture Placeholder 21"/>
          <p:cNvSpPr>
            <a:spLocks noGrp="1"/>
          </p:cNvSpPr>
          <p:nvPr>
            <p:ph type="pic" sz="quarter" idx="12"/>
          </p:nvPr>
        </p:nvSpPr>
        <p:spPr>
          <a:xfrm>
            <a:off x="785813" y="2011363"/>
            <a:ext cx="8181975" cy="4252912"/>
          </a:xfrm>
        </p:spPr>
        <p:txBody>
          <a:bodyPr/>
          <a:lstStyle/>
          <a:p>
            <a:endParaRPr lang="en-US" dirty="0"/>
          </a:p>
        </p:txBody>
      </p:sp>
    </p:spTree>
    <p:extLst>
      <p:ext uri="{BB962C8B-B14F-4D97-AF65-F5344CB8AC3E}">
        <p14:creationId xmlns:p14="http://schemas.microsoft.com/office/powerpoint/2010/main" val="372402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538" y="731520"/>
            <a:ext cx="1523193" cy="1523193"/>
          </a:xfrm>
          <a:prstGeom prst="rect">
            <a:avLst/>
          </a:prstGeom>
        </p:spPr>
      </p:pic>
      <p:sp>
        <p:nvSpPr>
          <p:cNvPr id="18" name="Content Placeholder 2"/>
          <p:cNvSpPr>
            <a:spLocks noGrp="1"/>
          </p:cNvSpPr>
          <p:nvPr userDrawn="1">
            <p:ph idx="10" hasCustomPrompt="1"/>
          </p:nvPr>
        </p:nvSpPr>
        <p:spPr>
          <a:xfrm>
            <a:off x="2179320" y="1496904"/>
            <a:ext cx="6907952" cy="2389296"/>
          </a:xfrm>
        </p:spPr>
        <p:txBody>
          <a:bodyPr/>
          <a:lstStyle>
            <a:lvl1pPr marL="342900" indent="-342900">
              <a:buFont typeface="Wingdings" panose="05000000000000000000" pitchFamily="2" charset="2"/>
              <a:buChar char="q"/>
              <a:defRPr sz="2000"/>
            </a:lvl1pPr>
            <a:lvl2pPr marL="487695" indent="0">
              <a:buNone/>
              <a:defRPr sz="1800"/>
            </a:lvl2pPr>
            <a:lvl3pPr>
              <a:defRPr sz="1700"/>
            </a:lvl3pPr>
          </a:lstStyle>
          <a:p>
            <a:pPr lvl="0"/>
            <a:r>
              <a:rPr lang="en-US" dirty="0"/>
              <a:t>First Level</a:t>
            </a:r>
          </a:p>
        </p:txBody>
      </p:sp>
    </p:spTree>
    <p:extLst>
      <p:ext uri="{BB962C8B-B14F-4D97-AF65-F5344CB8AC3E}">
        <p14:creationId xmlns:p14="http://schemas.microsoft.com/office/powerpoint/2010/main" val="29966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Entrance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40"/>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
        <p:nvSpPr>
          <p:cNvPr id="9" name="TextBox 8"/>
          <p:cNvSpPr txBox="1"/>
          <p:nvPr userDrawn="1"/>
        </p:nvSpPr>
        <p:spPr>
          <a:xfrm>
            <a:off x="2133600" y="924877"/>
            <a:ext cx="4229100" cy="492443"/>
          </a:xfrm>
          <a:prstGeom prst="rect">
            <a:avLst/>
          </a:prstGeom>
          <a:noFill/>
        </p:spPr>
        <p:txBody>
          <a:bodyPr wrap="square" rtlCol="0">
            <a:spAutoFit/>
          </a:bodyPr>
          <a:lstStyle/>
          <a:p>
            <a:r>
              <a:rPr lang="en-US" sz="2600" b="1" dirty="0">
                <a:latin typeface="+mj-lt"/>
              </a:rPr>
              <a:t>Entrance Ticket</a:t>
            </a:r>
          </a:p>
        </p:txBody>
      </p:sp>
    </p:spTree>
    <p:extLst>
      <p:ext uri="{BB962C8B-B14F-4D97-AF65-F5344CB8AC3E}">
        <p14:creationId xmlns:p14="http://schemas.microsoft.com/office/powerpoint/2010/main" val="3694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538" y="731520"/>
            <a:ext cx="1523193" cy="1523193"/>
          </a:xfrm>
          <a:prstGeom prst="rect">
            <a:avLst/>
          </a:prstGeom>
        </p:spPr>
      </p:pic>
      <p:grpSp>
        <p:nvGrpSpPr>
          <p:cNvPr id="20" name="Group 19"/>
          <p:cNvGrpSpPr/>
          <p:nvPr userDrawn="1"/>
        </p:nvGrpSpPr>
        <p:grpSpPr>
          <a:xfrm>
            <a:off x="365760" y="4478603"/>
            <a:ext cx="8999220" cy="1711040"/>
            <a:chOff x="365760" y="4478603"/>
            <a:chExt cx="8999220" cy="1711040"/>
          </a:xfrm>
        </p:grpSpPr>
        <p:sp>
          <p:nvSpPr>
            <p:cNvPr id="8" name="Title 1"/>
            <p:cNvSpPr txBox="1">
              <a:spLocks/>
            </p:cNvSpPr>
            <p:nvPr userDrawn="1"/>
          </p:nvSpPr>
          <p:spPr>
            <a:xfrm>
              <a:off x="1422824" y="4478603"/>
              <a:ext cx="6907952" cy="436297"/>
            </a:xfrm>
            <a:prstGeom prst="rect">
              <a:avLst/>
            </a:prstGeom>
          </p:spPr>
          <p:txBody>
            <a:bodyPr vert="horz" lIns="91440" tIns="45720" rIns="91440" bIns="45720" rtlCol="0" anchor="t">
              <a:noAutofit/>
            </a:bodyPr>
            <a:lstStyle>
              <a:lvl1pPr algn="l" defTabSz="487695" rtl="0" eaLnBrk="1" latinLnBrk="0" hangingPunct="1">
                <a:spcBef>
                  <a:spcPct val="0"/>
                </a:spcBef>
                <a:buNone/>
                <a:defRPr sz="2600" b="1"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Self-Assessment</a:t>
              </a:r>
            </a:p>
          </p:txBody>
        </p:sp>
        <p:cxnSp>
          <p:nvCxnSpPr>
            <p:cNvPr id="10" name="Straight Connector 9"/>
            <p:cNvCxnSpPr/>
            <p:nvPr userDrawn="1"/>
          </p:nvCxnSpPr>
          <p:spPr>
            <a:xfrm flipH="1">
              <a:off x="457543" y="4727231"/>
              <a:ext cx="28034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507480" y="4727231"/>
              <a:ext cx="280347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65760" y="5173980"/>
              <a:ext cx="8999220" cy="1015663"/>
            </a:xfrm>
            <a:prstGeom prst="rect">
              <a:avLst/>
            </a:prstGeom>
            <a:noFill/>
          </p:spPr>
          <p:txBody>
            <a:bodyPr wrap="square" rtlCol="0">
              <a:spAutoFit/>
            </a:bodyPr>
            <a:lstStyle/>
            <a:p>
              <a:r>
                <a:rPr lang="en-US" sz="2000" dirty="0">
                  <a:latin typeface="+mn-lt"/>
                </a:rPr>
                <a:t>In your workbook, circle the number that corresponds to your confidence level in this subject before completing the lesson. A score of 1 means you’re completely lost, and a score of 4 means that you’ve mastered it.</a:t>
              </a:r>
            </a:p>
          </p:txBody>
        </p:sp>
      </p:grpSp>
      <p:sp>
        <p:nvSpPr>
          <p:cNvPr id="17" name="TextBox 16"/>
          <p:cNvSpPr txBox="1"/>
          <p:nvPr userDrawn="1"/>
        </p:nvSpPr>
        <p:spPr>
          <a:xfrm>
            <a:off x="2133600" y="924877"/>
            <a:ext cx="4229100" cy="492443"/>
          </a:xfrm>
          <a:prstGeom prst="rect">
            <a:avLst/>
          </a:prstGeom>
          <a:noFill/>
        </p:spPr>
        <p:txBody>
          <a:bodyPr wrap="square" rtlCol="0">
            <a:spAutoFit/>
          </a:bodyPr>
          <a:lstStyle/>
          <a:p>
            <a:r>
              <a:rPr lang="en-US" sz="2600" b="1" dirty="0">
                <a:latin typeface="+mj-lt"/>
              </a:rPr>
              <a:t>Learning Targets</a:t>
            </a:r>
          </a:p>
        </p:txBody>
      </p:sp>
      <p:sp>
        <p:nvSpPr>
          <p:cNvPr id="18" name="Content Placeholder 2"/>
          <p:cNvSpPr>
            <a:spLocks noGrp="1"/>
          </p:cNvSpPr>
          <p:nvPr userDrawn="1">
            <p:ph idx="10" hasCustomPrompt="1"/>
          </p:nvPr>
        </p:nvSpPr>
        <p:spPr>
          <a:xfrm>
            <a:off x="2179320" y="1496904"/>
            <a:ext cx="6907952" cy="2389296"/>
          </a:xfrm>
        </p:spPr>
        <p:txBody>
          <a:bodyPr/>
          <a:lstStyle>
            <a:lvl1pPr marL="342900" indent="-342900">
              <a:buFont typeface="Wingdings" panose="05000000000000000000" pitchFamily="2" charset="2"/>
              <a:buChar char="q"/>
              <a:defRPr sz="2000"/>
            </a:lvl1pPr>
            <a:lvl2pPr marL="487695" indent="0">
              <a:buNone/>
              <a:defRPr sz="1800"/>
            </a:lvl2pPr>
            <a:lvl3pPr>
              <a:defRPr sz="1700"/>
            </a:lvl3pPr>
          </a:lstStyle>
          <a:p>
            <a:pPr lvl="0"/>
            <a:r>
              <a:rPr lang="en-US" dirty="0"/>
              <a:t>First Level</a:t>
            </a:r>
          </a:p>
        </p:txBody>
      </p:sp>
    </p:spTree>
    <p:extLst>
      <p:ext uri="{BB962C8B-B14F-4D97-AF65-F5344CB8AC3E}">
        <p14:creationId xmlns:p14="http://schemas.microsoft.com/office/powerpoint/2010/main" val="25702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ick Chec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02181" y="1474044"/>
            <a:ext cx="6907952" cy="4995335"/>
          </a:xfrm>
        </p:spPr>
        <p:txBody>
          <a:bodyPr/>
          <a:lstStyle>
            <a:lvl1pPr>
              <a:defRPr sz="2000" b="0"/>
            </a:lvl1pPr>
            <a:lvl2pPr marL="487695" indent="0">
              <a:buNone/>
              <a:defRPr sz="1800"/>
            </a:lvl2pPr>
            <a:lvl3pPr>
              <a:defRPr sz="1700"/>
            </a:lvl3pPr>
          </a:lstStyle>
          <a:p>
            <a:pPr lvl="0"/>
            <a:r>
              <a:rPr lang="en-US" dirty="0"/>
              <a:t>First Level</a:t>
            </a:r>
          </a:p>
          <a:p>
            <a:pPr lvl="1"/>
            <a:r>
              <a:rPr lang="en-US" dirty="0"/>
              <a:t>Hello</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10" y="777240"/>
            <a:ext cx="1402080" cy="1460500"/>
          </a:xfrm>
          <a:prstGeom prst="rect">
            <a:avLst/>
          </a:prstGeom>
        </p:spPr>
      </p:pic>
      <p:sp>
        <p:nvSpPr>
          <p:cNvPr id="11" name="TextBox 10"/>
          <p:cNvSpPr txBox="1"/>
          <p:nvPr userDrawn="1"/>
        </p:nvSpPr>
        <p:spPr>
          <a:xfrm>
            <a:off x="2133600" y="924877"/>
            <a:ext cx="4229100" cy="492443"/>
          </a:xfrm>
          <a:prstGeom prst="rect">
            <a:avLst/>
          </a:prstGeom>
          <a:noFill/>
        </p:spPr>
        <p:txBody>
          <a:bodyPr wrap="square" rtlCol="0">
            <a:spAutoFit/>
          </a:bodyPr>
          <a:lstStyle/>
          <a:p>
            <a:r>
              <a:rPr lang="en-US" sz="2600" b="1" dirty="0">
                <a:latin typeface="+mj-lt"/>
              </a:rPr>
              <a:t>Quick Check</a:t>
            </a:r>
          </a:p>
        </p:txBody>
      </p:sp>
    </p:spTree>
    <p:extLst>
      <p:ext uri="{BB962C8B-B14F-4D97-AF65-F5344CB8AC3E}">
        <p14:creationId xmlns:p14="http://schemas.microsoft.com/office/powerpoint/2010/main" val="27072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 y="548640"/>
            <a:ext cx="4815996" cy="6766560"/>
          </a:xfrm>
          <a:prstGeom prst="rect">
            <a:avLst/>
          </a:prstGeom>
        </p:spPr>
      </p:pic>
      <p:sp>
        <p:nvSpPr>
          <p:cNvPr id="3" name="Content Placeholder 2"/>
          <p:cNvSpPr>
            <a:spLocks noGrp="1"/>
          </p:cNvSpPr>
          <p:nvPr>
            <p:ph idx="1" hasCustomPrompt="1"/>
          </p:nvPr>
        </p:nvSpPr>
        <p:spPr>
          <a:xfrm>
            <a:off x="5056938" y="1554480"/>
            <a:ext cx="4254702" cy="5029200"/>
          </a:xfrm>
        </p:spPr>
        <p:txBody>
          <a:bodyPr/>
          <a:lstStyle>
            <a:lvl1pPr marL="0" indent="0">
              <a:buNone/>
              <a:defRPr sz="2000" b="0"/>
            </a:lvl1pPr>
            <a:lvl2pPr marL="487695" indent="0">
              <a:buNone/>
              <a:defRPr sz="1800"/>
            </a:lvl2pPr>
            <a:lvl3pPr>
              <a:defRPr sz="1700"/>
            </a:lvl3pPr>
          </a:lstStyle>
          <a:p>
            <a:pPr lvl="0"/>
            <a:r>
              <a:rPr lang="en-US" dirty="0"/>
              <a:t>First Level</a:t>
            </a:r>
          </a:p>
        </p:txBody>
      </p:sp>
      <p:sp>
        <p:nvSpPr>
          <p:cNvPr id="6" name="Text Placeholder 5"/>
          <p:cNvSpPr>
            <a:spLocks noGrp="1"/>
          </p:cNvSpPr>
          <p:nvPr>
            <p:ph type="body" sz="quarter" idx="10" hasCustomPrompt="1"/>
          </p:nvPr>
        </p:nvSpPr>
        <p:spPr>
          <a:xfrm>
            <a:off x="5059680" y="914400"/>
            <a:ext cx="4297680" cy="457200"/>
          </a:xfrm>
        </p:spPr>
        <p:txBody>
          <a:bodyPr>
            <a:normAutofit/>
          </a:bodyPr>
          <a:lstStyle>
            <a:lvl1pPr marL="0" indent="0" algn="ctr">
              <a:buNone/>
              <a:defRPr sz="2400" b="1">
                <a:latin typeface="+mj-lt"/>
              </a:defRPr>
            </a:lvl1pPr>
          </a:lstStyle>
          <a:p>
            <a:pPr lvl="0"/>
            <a:r>
              <a:rPr lang="en-US" dirty="0"/>
              <a:t>Name Here</a:t>
            </a:r>
          </a:p>
        </p:txBody>
      </p:sp>
      <p:sp>
        <p:nvSpPr>
          <p:cNvPr id="23" name="Content Placeholder 2"/>
          <p:cNvSpPr>
            <a:spLocks noGrp="1"/>
          </p:cNvSpPr>
          <p:nvPr>
            <p:ph idx="11" hasCustomPrompt="1"/>
          </p:nvPr>
        </p:nvSpPr>
        <p:spPr>
          <a:xfrm>
            <a:off x="350520" y="1371600"/>
            <a:ext cx="3670614" cy="4114800"/>
          </a:xfrm>
        </p:spPr>
        <p:txBody>
          <a:bodyPr/>
          <a:lstStyle>
            <a:lvl1pPr marL="0" indent="0">
              <a:buNone/>
              <a:defRPr sz="2000" b="0">
                <a:solidFill>
                  <a:schemeClr val="bg1"/>
                </a:solidFill>
              </a:defRPr>
            </a:lvl1pPr>
            <a:lvl2pPr marL="487695" indent="0">
              <a:buNone/>
              <a:defRPr sz="1800"/>
            </a:lvl2pPr>
            <a:lvl3pPr>
              <a:defRPr sz="1700"/>
            </a:lvl3pPr>
          </a:lstStyle>
          <a:p>
            <a:pPr lvl="0"/>
            <a:r>
              <a:rPr lang="en-US" dirty="0"/>
              <a:t>First Level</a:t>
            </a:r>
          </a:p>
        </p:txBody>
      </p:sp>
    </p:spTree>
    <p:extLst>
      <p:ext uri="{BB962C8B-B14F-4D97-AF65-F5344CB8AC3E}">
        <p14:creationId xmlns:p14="http://schemas.microsoft.com/office/powerpoint/2010/main" val="3483692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8364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4205" y="1544323"/>
            <a:ext cx="7062366" cy="3355338"/>
          </a:xfrm>
        </p:spPr>
        <p:txBody>
          <a:bodyPr anchor="b"/>
          <a:lstStyle>
            <a:lvl1pPr>
              <a:defRPr sz="7680"/>
            </a:lvl1pPr>
          </a:lstStyle>
          <a:p>
            <a:r>
              <a:rPr lang="en-US" dirty="0"/>
              <a:t>Click to edit Master title style</a:t>
            </a:r>
          </a:p>
        </p:txBody>
      </p:sp>
      <p:sp>
        <p:nvSpPr>
          <p:cNvPr id="3" name="Subtitle 2"/>
          <p:cNvSpPr>
            <a:spLocks noGrp="1"/>
          </p:cNvSpPr>
          <p:nvPr>
            <p:ph type="subTitle" idx="1"/>
          </p:nvPr>
        </p:nvSpPr>
        <p:spPr>
          <a:xfrm>
            <a:off x="924205" y="5095872"/>
            <a:ext cx="7062366" cy="918848"/>
          </a:xfrm>
        </p:spPr>
        <p:txBody>
          <a:bodyPr anchor="t"/>
          <a:lstStyle>
            <a:lvl1pPr marL="0" indent="0" algn="l">
              <a:buNone/>
              <a:defRPr cap="all">
                <a:solidFill>
                  <a:schemeClr val="accent1">
                    <a:lumMod val="60000"/>
                    <a:lumOff val="4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29079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206" y="2938217"/>
            <a:ext cx="7062365" cy="2043357"/>
          </a:xfrm>
        </p:spPr>
        <p:txBody>
          <a:bodyPr anchor="b"/>
          <a:lstStyle>
            <a:lvl1pPr algn="l">
              <a:defRPr sz="4267" b="0" cap="none"/>
            </a:lvl1pPr>
          </a:lstStyle>
          <a:p>
            <a:r>
              <a:rPr lang="en-US" dirty="0"/>
              <a:t>Click to edit Master title style</a:t>
            </a:r>
          </a:p>
        </p:txBody>
      </p:sp>
      <p:sp>
        <p:nvSpPr>
          <p:cNvPr id="3" name="Text Placeholder 2"/>
          <p:cNvSpPr>
            <a:spLocks noGrp="1"/>
          </p:cNvSpPr>
          <p:nvPr>
            <p:ph type="body" idx="1"/>
          </p:nvPr>
        </p:nvSpPr>
        <p:spPr>
          <a:xfrm>
            <a:off x="924205" y="5095873"/>
            <a:ext cx="7062366" cy="917760"/>
          </a:xfrm>
        </p:spPr>
        <p:txBody>
          <a:bodyPr anchor="t"/>
          <a:lstStyle>
            <a:lvl1pPr marL="0" indent="0" algn="l">
              <a:buNone/>
              <a:defRPr sz="2133" cap="all">
                <a:solidFill>
                  <a:schemeClr val="accent1">
                    <a:lumMod val="60000"/>
                    <a:lumOff val="4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35351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024" y="866723"/>
            <a:ext cx="8593108" cy="1228777"/>
          </a:xfrm>
        </p:spPr>
        <p:txBody>
          <a:bodyPr/>
          <a:lstStyle/>
          <a:p>
            <a:r>
              <a:rPr lang="en-US" dirty="0"/>
              <a:t>Click to edit Master title style</a:t>
            </a:r>
          </a:p>
        </p:txBody>
      </p:sp>
      <p:sp>
        <p:nvSpPr>
          <p:cNvPr id="3" name="Content Placeholder 2"/>
          <p:cNvSpPr>
            <a:spLocks noGrp="1"/>
          </p:cNvSpPr>
          <p:nvPr>
            <p:ph sz="half" idx="1"/>
          </p:nvPr>
        </p:nvSpPr>
        <p:spPr>
          <a:xfrm>
            <a:off x="882881" y="2197948"/>
            <a:ext cx="3517987" cy="447548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774" y="2193167"/>
            <a:ext cx="3517989" cy="448026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7157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2880" y="2032000"/>
            <a:ext cx="3517986" cy="614679"/>
          </a:xfrm>
        </p:spPr>
        <p:txBody>
          <a:bodyPr anchor="b">
            <a:noAutofit/>
          </a:bodyPr>
          <a:lstStyle>
            <a:lvl1pPr marL="0" indent="0">
              <a:buNone/>
              <a:defRPr sz="2560" b="0">
                <a:solidFill>
                  <a:schemeClr val="accent1">
                    <a:lumMod val="60000"/>
                    <a:lumOff val="40000"/>
                  </a:schemeClr>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882881" y="2682240"/>
            <a:ext cx="3517987" cy="3991187"/>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24775" y="2032000"/>
            <a:ext cx="3517987" cy="614679"/>
          </a:xfrm>
        </p:spPr>
        <p:txBody>
          <a:bodyPr anchor="b">
            <a:noAutofit/>
          </a:bodyPr>
          <a:lstStyle>
            <a:lvl1pPr marL="0" indent="0">
              <a:buNone/>
              <a:defRPr sz="2560" b="0">
                <a:solidFill>
                  <a:schemeClr val="accent1">
                    <a:lumMod val="60000"/>
                    <a:lumOff val="40000"/>
                  </a:schemeClr>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524775" y="2682240"/>
            <a:ext cx="3517987" cy="3991187"/>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333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3"/>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4"/>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327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ick Chec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02181" y="1474044"/>
            <a:ext cx="6907952" cy="4995335"/>
          </a:xfrm>
        </p:spPr>
        <p:txBody>
          <a:bodyPr/>
          <a:lstStyle>
            <a:lvl1pPr>
              <a:defRPr sz="2000" b="0"/>
            </a:lvl1pPr>
            <a:lvl2pPr marL="487695" indent="0">
              <a:buNone/>
              <a:defRPr sz="1800"/>
            </a:lvl2pPr>
            <a:lvl3pPr>
              <a:defRPr sz="1700"/>
            </a:lvl3pPr>
          </a:lstStyle>
          <a:p>
            <a:pPr lvl="0"/>
            <a:r>
              <a:rPr lang="en-US" dirty="0"/>
              <a:t>First Level</a:t>
            </a:r>
          </a:p>
          <a:p>
            <a:pPr lvl="1"/>
            <a:r>
              <a:rPr lang="en-US" dirty="0"/>
              <a:t>Hello</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10" y="777240"/>
            <a:ext cx="1402080" cy="1460500"/>
          </a:xfrm>
          <a:prstGeom prst="rect">
            <a:avLst/>
          </a:prstGeom>
        </p:spPr>
      </p:pic>
    </p:spTree>
    <p:extLst>
      <p:ext uri="{BB962C8B-B14F-4D97-AF65-F5344CB8AC3E}">
        <p14:creationId xmlns:p14="http://schemas.microsoft.com/office/powerpoint/2010/main" val="41879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204" y="1544320"/>
            <a:ext cx="2721559" cy="1544320"/>
          </a:xfrm>
        </p:spPr>
        <p:txBody>
          <a:bodyPr anchor="b"/>
          <a:lstStyle>
            <a:lvl1pPr algn="l">
              <a:defRPr sz="2560" b="0"/>
            </a:lvl1pPr>
          </a:lstStyle>
          <a:p>
            <a:r>
              <a:rPr lang="en-US"/>
              <a:t>Click to edit Master title style</a:t>
            </a:r>
            <a:endParaRPr lang="en-US" dirty="0"/>
          </a:p>
        </p:txBody>
      </p:sp>
      <p:sp>
        <p:nvSpPr>
          <p:cNvPr id="3" name="Content Placeholder 2"/>
          <p:cNvSpPr>
            <a:spLocks noGrp="1"/>
          </p:cNvSpPr>
          <p:nvPr>
            <p:ph idx="1"/>
          </p:nvPr>
        </p:nvSpPr>
        <p:spPr>
          <a:xfrm>
            <a:off x="3828690" y="1544320"/>
            <a:ext cx="4157881" cy="4876800"/>
          </a:xfrm>
        </p:spPr>
        <p:txBody>
          <a:bodyPr anchor="ctr">
            <a:normAutofit/>
          </a:bodyPr>
          <a:lstStyle>
            <a:lvl1pPr>
              <a:defRPr sz="2133"/>
            </a:lvl1pPr>
            <a:lvl2pPr>
              <a:defRPr sz="1920"/>
            </a:lvl2pPr>
            <a:lvl3pPr>
              <a:defRPr sz="1707"/>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4206" y="3337900"/>
            <a:ext cx="2721558" cy="3088639"/>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7" name="Date Placeholder 4"/>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5"/>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6"/>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3903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366" y="1977805"/>
            <a:ext cx="4075386" cy="1679795"/>
          </a:xfrm>
        </p:spPr>
        <p:txBody>
          <a:bodyPr anchor="b">
            <a:normAutofit/>
          </a:bodyPr>
          <a:lstStyle>
            <a:lvl1pPr algn="l">
              <a:defRPr sz="38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1085" y="1219200"/>
            <a:ext cx="2560987" cy="487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924204" y="3901440"/>
            <a:ext cx="4069043" cy="1463040"/>
          </a:xfrm>
        </p:spPr>
        <p:txBody>
          <a:bodyPr>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6" name="Footer Placeholder 5"/>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6769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206" y="5120626"/>
            <a:ext cx="7062365" cy="604521"/>
          </a:xfrm>
        </p:spPr>
        <p:txBody>
          <a:bodyPr anchor="b">
            <a:normAutofit/>
          </a:bodyPr>
          <a:lstStyle>
            <a:lvl1pPr algn="l">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4205" y="731521"/>
            <a:ext cx="7062366" cy="388337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924206" y="5725147"/>
            <a:ext cx="7062364" cy="526626"/>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6" name="Footer Placeholder 5"/>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1060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24205" y="1544320"/>
            <a:ext cx="7062366" cy="2113280"/>
          </a:xfrm>
        </p:spPr>
        <p:txBody>
          <a:bodyPr/>
          <a:lstStyle>
            <a:lvl1pPr>
              <a:defRPr sz="5120"/>
            </a:lvl1pPr>
          </a:lstStyle>
          <a:p>
            <a:r>
              <a:rPr lang="en-US"/>
              <a:t>Click to edit Master title style</a:t>
            </a:r>
            <a:endParaRPr lang="en-US" dirty="0"/>
          </a:p>
        </p:txBody>
      </p:sp>
      <p:sp>
        <p:nvSpPr>
          <p:cNvPr id="8" name="Text Placeholder 3"/>
          <p:cNvSpPr>
            <a:spLocks noGrp="1"/>
          </p:cNvSpPr>
          <p:nvPr>
            <p:ph type="body" sz="half" idx="2"/>
          </p:nvPr>
        </p:nvSpPr>
        <p:spPr>
          <a:xfrm>
            <a:off x="924205" y="3901440"/>
            <a:ext cx="7062366" cy="2519680"/>
          </a:xfrm>
        </p:spPr>
        <p:txBody>
          <a:bodyPr anchor="ct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4" name="Date Placeholder 3"/>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4"/>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9340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169" y="1544320"/>
            <a:ext cx="6401119" cy="2478266"/>
          </a:xfrm>
        </p:spPr>
        <p:txBody>
          <a:bodyPr/>
          <a:lstStyle>
            <a:lvl1pPr>
              <a:defRPr sz="5120"/>
            </a:lvl1pPr>
          </a:lstStyle>
          <a:p>
            <a:r>
              <a:rPr lang="en-US"/>
              <a:t>Click to edit Master title style</a:t>
            </a:r>
            <a:endParaRPr lang="en-US" dirty="0"/>
          </a:p>
        </p:txBody>
      </p:sp>
      <p:sp>
        <p:nvSpPr>
          <p:cNvPr id="14" name="Text Placeholder 3"/>
          <p:cNvSpPr>
            <a:spLocks noGrp="1"/>
          </p:cNvSpPr>
          <p:nvPr>
            <p:ph type="body" sz="half" idx="13"/>
          </p:nvPr>
        </p:nvSpPr>
        <p:spPr>
          <a:xfrm>
            <a:off x="1544723" y="4022585"/>
            <a:ext cx="5825236" cy="364986"/>
          </a:xfrm>
        </p:spPr>
        <p:txBody>
          <a:bodyPr anchor="t">
            <a:normAutofit/>
          </a:bodyPr>
          <a:lstStyle>
            <a:lvl1pPr marL="0" indent="0">
              <a:buNone/>
              <a:defRPr lang="en-US" sz="1493" b="0" i="0" kern="1200" cap="small" dirty="0">
                <a:solidFill>
                  <a:schemeClr val="accent1">
                    <a:lumMod val="60000"/>
                    <a:lumOff val="40000"/>
                  </a:schemeClr>
                </a:solidFill>
                <a:latin typeface="+mj-lt"/>
                <a:ea typeface="+mj-ea"/>
                <a:cs typeface="+mj-cs"/>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10" name="Text Placeholder 3"/>
          <p:cNvSpPr>
            <a:spLocks noGrp="1"/>
          </p:cNvSpPr>
          <p:nvPr>
            <p:ph type="body" sz="half" idx="2"/>
          </p:nvPr>
        </p:nvSpPr>
        <p:spPr>
          <a:xfrm>
            <a:off x="924205" y="4640701"/>
            <a:ext cx="7062366" cy="1788160"/>
          </a:xfrm>
        </p:spPr>
        <p:txBody>
          <a:bodyPr anchor="ct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4" name="Date Placeholder 3"/>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4"/>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
        <p:nvSpPr>
          <p:cNvPr id="12" name="TextBox 11"/>
          <p:cNvSpPr txBox="1"/>
          <p:nvPr/>
        </p:nvSpPr>
        <p:spPr>
          <a:xfrm>
            <a:off x="718824" y="1036004"/>
            <a:ext cx="641697" cy="2095061"/>
          </a:xfrm>
          <a:prstGeom prst="rect">
            <a:avLst/>
          </a:prstGeom>
          <a:noFill/>
        </p:spPr>
        <p:txBody>
          <a:bodyPr wrap="square" rtlCol="0">
            <a:spAutoFit/>
          </a:bodyPr>
          <a:lstStyle/>
          <a:p>
            <a:pPr algn="r"/>
            <a:r>
              <a:rPr lang="en-US" sz="13014" b="0" i="0" dirty="0">
                <a:solidFill>
                  <a:schemeClr val="accent1">
                    <a:lumMod val="60000"/>
                    <a:lumOff val="40000"/>
                  </a:schemeClr>
                </a:solidFill>
                <a:latin typeface="Arial"/>
                <a:ea typeface="+mj-ea"/>
                <a:cs typeface="+mj-cs"/>
              </a:rPr>
              <a:t>“</a:t>
            </a:r>
          </a:p>
        </p:txBody>
      </p:sp>
      <p:sp>
        <p:nvSpPr>
          <p:cNvPr id="11" name="TextBox 10"/>
          <p:cNvSpPr txBox="1"/>
          <p:nvPr/>
        </p:nvSpPr>
        <p:spPr>
          <a:xfrm>
            <a:off x="7466337" y="2788040"/>
            <a:ext cx="641697" cy="2095061"/>
          </a:xfrm>
          <a:prstGeom prst="rect">
            <a:avLst/>
          </a:prstGeom>
          <a:noFill/>
        </p:spPr>
        <p:txBody>
          <a:bodyPr wrap="square" rtlCol="0">
            <a:spAutoFit/>
          </a:bodyPr>
          <a:lstStyle/>
          <a:p>
            <a:pPr algn="r"/>
            <a:r>
              <a:rPr lang="en-US" sz="13014"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891012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24205" y="3332481"/>
            <a:ext cx="7062366" cy="1763392"/>
          </a:xfrm>
        </p:spPr>
        <p:txBody>
          <a:bodyPr anchor="b"/>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924205" y="5095873"/>
            <a:ext cx="7062366" cy="917760"/>
          </a:xfrm>
        </p:spPr>
        <p:txBody>
          <a:bodyPr anchor="t"/>
          <a:lstStyle>
            <a:lvl1pPr marL="0" indent="0" algn="l">
              <a:buNone/>
              <a:defRPr sz="2133" cap="none">
                <a:solidFill>
                  <a:schemeClr val="accent1">
                    <a:lumMod val="60000"/>
                    <a:lumOff val="4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994655" y="1950690"/>
            <a:ext cx="1056639" cy="243903"/>
          </a:xfrm>
          <a:prstGeom prst="rect">
            <a:avLst/>
          </a:prstGeom>
        </p:spPr>
        <p:txBody>
          <a:bodyPr/>
          <a:lstStyle/>
          <a:p>
            <a:fld id="{4509A250-FF31-4206-8172-F9D3106AACB1}" type="datetimeFigureOut">
              <a:rPr lang="en-US" smtClean="0"/>
              <a:t>1/2/2019</a:t>
            </a:fld>
            <a:endParaRPr lang="en-US" dirty="0"/>
          </a:p>
        </p:txBody>
      </p:sp>
      <p:sp>
        <p:nvSpPr>
          <p:cNvPr id="5" name="Footer Placeholder 4"/>
          <p:cNvSpPr>
            <a:spLocks noGrp="1"/>
          </p:cNvSpPr>
          <p:nvPr>
            <p:ph type="ftr" sz="quarter" idx="11"/>
          </p:nvPr>
        </p:nvSpPr>
        <p:spPr>
          <a:xfrm rot="5400000">
            <a:off x="6648891" y="3480929"/>
            <a:ext cx="4117115" cy="24390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84194" y="315452"/>
            <a:ext cx="670734" cy="81886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806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 y="548640"/>
            <a:ext cx="4815996" cy="6456809"/>
          </a:xfrm>
          <a:prstGeom prst="rect">
            <a:avLst/>
          </a:prstGeom>
        </p:spPr>
      </p:pic>
      <p:sp>
        <p:nvSpPr>
          <p:cNvPr id="3" name="Content Placeholder 2"/>
          <p:cNvSpPr>
            <a:spLocks noGrp="1"/>
          </p:cNvSpPr>
          <p:nvPr>
            <p:ph idx="1" hasCustomPrompt="1"/>
          </p:nvPr>
        </p:nvSpPr>
        <p:spPr>
          <a:xfrm>
            <a:off x="5056938" y="1554480"/>
            <a:ext cx="4254702" cy="5029200"/>
          </a:xfrm>
        </p:spPr>
        <p:txBody>
          <a:bodyPr/>
          <a:lstStyle>
            <a:lvl1pPr marL="0" indent="0">
              <a:buNone/>
              <a:defRPr sz="2000" b="0"/>
            </a:lvl1pPr>
            <a:lvl2pPr marL="487695" indent="0">
              <a:buNone/>
              <a:defRPr sz="1800"/>
            </a:lvl2pPr>
            <a:lvl3pPr>
              <a:defRPr sz="1700"/>
            </a:lvl3pPr>
          </a:lstStyle>
          <a:p>
            <a:pPr lvl="0"/>
            <a:r>
              <a:rPr lang="en-US" dirty="0"/>
              <a:t>First Level</a:t>
            </a:r>
          </a:p>
        </p:txBody>
      </p:sp>
      <p:sp>
        <p:nvSpPr>
          <p:cNvPr id="6" name="Text Placeholder 5"/>
          <p:cNvSpPr>
            <a:spLocks noGrp="1"/>
          </p:cNvSpPr>
          <p:nvPr>
            <p:ph type="body" sz="quarter" idx="10" hasCustomPrompt="1"/>
          </p:nvPr>
        </p:nvSpPr>
        <p:spPr>
          <a:xfrm>
            <a:off x="5059680" y="914400"/>
            <a:ext cx="4297680" cy="457200"/>
          </a:xfrm>
        </p:spPr>
        <p:txBody>
          <a:bodyPr>
            <a:normAutofit/>
          </a:bodyPr>
          <a:lstStyle>
            <a:lvl1pPr marL="0" indent="0" algn="ctr">
              <a:buNone/>
              <a:defRPr sz="2400" b="1">
                <a:latin typeface="+mj-lt"/>
              </a:defRPr>
            </a:lvl1pPr>
          </a:lstStyle>
          <a:p>
            <a:pPr lvl="0"/>
            <a:r>
              <a:rPr lang="en-US" dirty="0"/>
              <a:t>Name Here</a:t>
            </a:r>
          </a:p>
        </p:txBody>
      </p:sp>
      <p:sp>
        <p:nvSpPr>
          <p:cNvPr id="23" name="Content Placeholder 2"/>
          <p:cNvSpPr>
            <a:spLocks noGrp="1"/>
          </p:cNvSpPr>
          <p:nvPr>
            <p:ph idx="11" hasCustomPrompt="1"/>
          </p:nvPr>
        </p:nvSpPr>
        <p:spPr>
          <a:xfrm>
            <a:off x="350520" y="1371600"/>
            <a:ext cx="3670614" cy="4114800"/>
          </a:xfrm>
        </p:spPr>
        <p:txBody>
          <a:bodyPr/>
          <a:lstStyle>
            <a:lvl1pPr marL="0" indent="0">
              <a:buNone/>
              <a:defRPr sz="2000" b="0">
                <a:solidFill>
                  <a:schemeClr val="bg1"/>
                </a:solidFill>
              </a:defRPr>
            </a:lvl1pPr>
            <a:lvl2pPr marL="487695" indent="0">
              <a:buNone/>
              <a:defRPr sz="1800"/>
            </a:lvl2pPr>
            <a:lvl3pPr>
              <a:defRPr sz="1700"/>
            </a:lvl3pPr>
          </a:lstStyle>
          <a:p>
            <a:pPr lvl="0"/>
            <a:r>
              <a:rPr lang="en-US" dirty="0"/>
              <a:t>First Level</a:t>
            </a:r>
          </a:p>
        </p:txBody>
      </p:sp>
      <p:sp>
        <p:nvSpPr>
          <p:cNvPr id="9" name="Rectangle 8"/>
          <p:cNvSpPr/>
          <p:nvPr userDrawn="1"/>
        </p:nvSpPr>
        <p:spPr>
          <a:xfrm>
            <a:off x="-15240" y="-24427"/>
            <a:ext cx="9829800" cy="66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927" y="185982"/>
            <a:ext cx="1198842" cy="271218"/>
          </a:xfrm>
          <a:prstGeom prst="rect">
            <a:avLst/>
          </a:prstGeom>
        </p:spPr>
      </p:pic>
    </p:spTree>
    <p:extLst>
      <p:ext uri="{BB962C8B-B14F-4D97-AF65-F5344CB8AC3E}">
        <p14:creationId xmlns:p14="http://schemas.microsoft.com/office/powerpoint/2010/main" val="379089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 Practic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10" y="838517"/>
            <a:ext cx="1402080" cy="1460500"/>
          </a:xfrm>
          <a:prstGeom prst="rect">
            <a:avLst/>
          </a:prstGeom>
        </p:spPr>
      </p:pic>
      <p:sp>
        <p:nvSpPr>
          <p:cNvPr id="11" name="TextBox 10"/>
          <p:cNvSpPr txBox="1"/>
          <p:nvPr userDrawn="1"/>
        </p:nvSpPr>
        <p:spPr>
          <a:xfrm>
            <a:off x="2156460" y="914400"/>
            <a:ext cx="4229100" cy="492443"/>
          </a:xfrm>
          <a:prstGeom prst="rect">
            <a:avLst/>
          </a:prstGeom>
          <a:noFill/>
        </p:spPr>
        <p:txBody>
          <a:bodyPr wrap="square" rtlCol="0">
            <a:spAutoFit/>
          </a:bodyPr>
          <a:lstStyle/>
          <a:p>
            <a:r>
              <a:rPr lang="en-US" sz="2600" b="1" kern="1200" dirty="0">
                <a:solidFill>
                  <a:schemeClr val="tx1"/>
                </a:solidFill>
                <a:latin typeface="+mn-lt"/>
                <a:ea typeface="+mn-ea"/>
                <a:cs typeface="+mn-cs"/>
              </a:rPr>
              <a:t>31.4 ACT Practice</a:t>
            </a:r>
          </a:p>
        </p:txBody>
      </p:sp>
      <p:sp>
        <p:nvSpPr>
          <p:cNvPr id="7" name="TextBox 6"/>
          <p:cNvSpPr txBox="1"/>
          <p:nvPr userDrawn="1"/>
        </p:nvSpPr>
        <p:spPr>
          <a:xfrm>
            <a:off x="2133600" y="1485861"/>
            <a:ext cx="6907952" cy="707886"/>
          </a:xfrm>
          <a:prstGeom prst="rect">
            <a:avLst/>
          </a:prstGeom>
          <a:noFill/>
        </p:spPr>
        <p:txBody>
          <a:bodyPr wrap="square" rtlCol="0">
            <a:spAutoFit/>
          </a:bodyPr>
          <a:lstStyle/>
          <a:p>
            <a:pPr marL="0" marR="0" lvl="0" indent="0" algn="l" defTabSz="384018"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Work through the practice sets in your workbook to master math strategy on the ACT.</a:t>
            </a:r>
            <a:endParaRPr lang="en-US" sz="2000" dirty="0">
              <a:latin typeface="+mn-lt"/>
            </a:endParaRPr>
          </a:p>
        </p:txBody>
      </p:sp>
    </p:spTree>
    <p:extLst>
      <p:ext uri="{BB962C8B-B14F-4D97-AF65-F5344CB8AC3E}">
        <p14:creationId xmlns:p14="http://schemas.microsoft.com/office/powerpoint/2010/main" val="337912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39"/>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Tree>
    <p:extLst>
      <p:ext uri="{BB962C8B-B14F-4D97-AF65-F5344CB8AC3E}">
        <p14:creationId xmlns:p14="http://schemas.microsoft.com/office/powerpoint/2010/main" val="273310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it Ticke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960120"/>
            <a:ext cx="2090981" cy="1463039"/>
          </a:xfrm>
          <a:prstGeom prst="rect">
            <a:avLst/>
          </a:prstGeom>
        </p:spPr>
      </p:pic>
      <p:sp>
        <p:nvSpPr>
          <p:cNvPr id="11" name="Content Placeholder 2"/>
          <p:cNvSpPr>
            <a:spLocks noGrp="1"/>
          </p:cNvSpPr>
          <p:nvPr>
            <p:ph idx="10" hasCustomPrompt="1"/>
          </p:nvPr>
        </p:nvSpPr>
        <p:spPr>
          <a:xfrm>
            <a:off x="2179320" y="1496904"/>
            <a:ext cx="6907952" cy="4858176"/>
          </a:xfrm>
        </p:spPr>
        <p:txBody>
          <a:bodyPr/>
          <a:lstStyle>
            <a:lvl1pPr marL="0" indent="0">
              <a:buNone/>
              <a:defRPr sz="2000"/>
            </a:lvl1pPr>
            <a:lvl2pPr marL="487695" indent="0">
              <a:buNone/>
              <a:defRPr sz="1800"/>
            </a:lvl2pPr>
            <a:lvl3pPr>
              <a:defRPr sz="1700"/>
            </a:lvl3pPr>
          </a:lstStyle>
          <a:p>
            <a:pPr lvl="0"/>
            <a:r>
              <a:rPr lang="en-US" dirty="0"/>
              <a:t>First Level</a:t>
            </a:r>
          </a:p>
          <a:p>
            <a:pPr lvl="1"/>
            <a:r>
              <a:rPr lang="en-US" dirty="0"/>
              <a:t>Second level</a:t>
            </a:r>
          </a:p>
        </p:txBody>
      </p:sp>
    </p:spTree>
    <p:extLst>
      <p:ext uri="{BB962C8B-B14F-4D97-AF65-F5344CB8AC3E}">
        <p14:creationId xmlns:p14="http://schemas.microsoft.com/office/powerpoint/2010/main" val="304940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56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024" y="866723"/>
            <a:ext cx="8593108" cy="147007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82879" y="2624665"/>
            <a:ext cx="8227253" cy="2300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15240" y="-24427"/>
            <a:ext cx="9829800" cy="66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96927" y="185982"/>
            <a:ext cx="1198842" cy="271218"/>
          </a:xfrm>
          <a:prstGeom prst="rect">
            <a:avLst/>
          </a:prstGeom>
        </p:spPr>
      </p:pic>
    </p:spTree>
    <p:extLst>
      <p:ext uri="{BB962C8B-B14F-4D97-AF65-F5344CB8AC3E}">
        <p14:creationId xmlns:p14="http://schemas.microsoft.com/office/powerpoint/2010/main" val="179199380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19" r:id="rId21"/>
    <p:sldLayoutId id="2147483796" r:id="rId22"/>
    <p:sldLayoutId id="2147483781" r:id="rId23"/>
    <p:sldLayoutId id="2147483794" r:id="rId24"/>
    <p:sldLayoutId id="2147483797" r:id="rId25"/>
    <p:sldLayoutId id="2147483816" r:id="rId26"/>
    <p:sldLayoutId id="2147483817" r:id="rId27"/>
    <p:sldLayoutId id="2147483820" r:id="rId28"/>
  </p:sldLayoutIdLst>
  <p:hf sldNum="0" hdr="0" ftr="0" dt="0"/>
  <p:txStyles>
    <p:titleStyle>
      <a:lvl1pPr algn="l" defTabSz="487695" rtl="0" eaLnBrk="1" latinLnBrk="0" hangingPunct="1">
        <a:spcBef>
          <a:spcPct val="0"/>
        </a:spcBef>
        <a:buNone/>
        <a:defRPr sz="2600" b="1"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82">
              <a:srgbClr val="494949"/>
            </a:gs>
            <a:gs pos="39000">
              <a:srgbClr val="505050"/>
            </a:gs>
            <a:gs pos="100000">
              <a:srgbClr val="3C3C3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024" y="866723"/>
            <a:ext cx="8593108" cy="147007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82879" y="2624665"/>
            <a:ext cx="8227253" cy="2300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9753600" cy="5788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96927" y="154275"/>
            <a:ext cx="1198842" cy="271218"/>
          </a:xfrm>
          <a:prstGeom prst="rect">
            <a:avLst/>
          </a:prstGeom>
        </p:spPr>
      </p:pic>
      <p:grpSp>
        <p:nvGrpSpPr>
          <p:cNvPr id="86" name="Group 85"/>
          <p:cNvGrpSpPr/>
          <p:nvPr userDrawn="1"/>
        </p:nvGrpSpPr>
        <p:grpSpPr>
          <a:xfrm>
            <a:off x="200730" y="6891167"/>
            <a:ext cx="9352141" cy="309733"/>
            <a:chOff x="180895" y="6868307"/>
            <a:chExt cx="9446264" cy="309733"/>
          </a:xfrm>
        </p:grpSpPr>
        <p:sp>
          <p:nvSpPr>
            <p:cNvPr id="56" name="Rectangle 55"/>
            <p:cNvSpPr/>
            <p:nvPr userDrawn="1"/>
          </p:nvSpPr>
          <p:spPr>
            <a:xfrm>
              <a:off x="2905014" y="6868320"/>
              <a:ext cx="1338593"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Quick Check</a:t>
              </a:r>
            </a:p>
          </p:txBody>
        </p:sp>
        <p:sp>
          <p:nvSpPr>
            <p:cNvPr id="50" name="Rectangle 49"/>
            <p:cNvSpPr/>
            <p:nvPr userDrawn="1"/>
          </p:nvSpPr>
          <p:spPr>
            <a:xfrm>
              <a:off x="240466" y="6868325"/>
              <a:ext cx="1338593" cy="309715"/>
            </a:xfrm>
            <a:prstGeom prst="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Entrance Ticket</a:t>
              </a:r>
            </a:p>
          </p:txBody>
        </p:sp>
        <p:sp>
          <p:nvSpPr>
            <p:cNvPr id="55" name="Rectangle 54"/>
            <p:cNvSpPr/>
            <p:nvPr userDrawn="1"/>
          </p:nvSpPr>
          <p:spPr>
            <a:xfrm>
              <a:off x="1572741" y="6868320"/>
              <a:ext cx="1338593"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Learning Targets</a:t>
              </a:r>
            </a:p>
          </p:txBody>
        </p:sp>
        <p:sp>
          <p:nvSpPr>
            <p:cNvPr id="57" name="Rectangle 56"/>
            <p:cNvSpPr/>
            <p:nvPr userDrawn="1"/>
          </p:nvSpPr>
          <p:spPr>
            <a:xfrm>
              <a:off x="4237289" y="6868316"/>
              <a:ext cx="1338593"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Basic Volume</a:t>
              </a:r>
            </a:p>
          </p:txBody>
        </p:sp>
        <p:sp>
          <p:nvSpPr>
            <p:cNvPr id="58" name="Rectangle 57"/>
            <p:cNvSpPr/>
            <p:nvPr userDrawn="1"/>
          </p:nvSpPr>
          <p:spPr>
            <a:xfrm>
              <a:off x="5569563" y="6868316"/>
              <a:ext cx="1338593"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Advanced Volume</a:t>
              </a:r>
            </a:p>
          </p:txBody>
        </p:sp>
        <p:sp>
          <p:nvSpPr>
            <p:cNvPr id="59" name="Rectangle 58"/>
            <p:cNvSpPr/>
            <p:nvPr userDrawn="1"/>
          </p:nvSpPr>
          <p:spPr>
            <a:xfrm>
              <a:off x="6901838" y="6868316"/>
              <a:ext cx="1338593"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ACT Practice</a:t>
              </a:r>
            </a:p>
          </p:txBody>
        </p:sp>
        <p:sp>
          <p:nvSpPr>
            <p:cNvPr id="60" name="Rectangle 59"/>
            <p:cNvSpPr/>
            <p:nvPr userDrawn="1"/>
          </p:nvSpPr>
          <p:spPr>
            <a:xfrm>
              <a:off x="8234112" y="6868316"/>
              <a:ext cx="1338593"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Exit Ticket</a:t>
              </a:r>
            </a:p>
          </p:txBody>
        </p:sp>
        <p:sp>
          <p:nvSpPr>
            <p:cNvPr id="34" name="Chevron 33"/>
            <p:cNvSpPr/>
            <p:nvPr userDrawn="1"/>
          </p:nvSpPr>
          <p:spPr>
            <a:xfrm>
              <a:off x="1514414" y="6868307"/>
              <a:ext cx="113799" cy="30971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hevron 60"/>
            <p:cNvSpPr/>
            <p:nvPr userDrawn="1"/>
          </p:nvSpPr>
          <p:spPr>
            <a:xfrm>
              <a:off x="2842942" y="6868315"/>
              <a:ext cx="113799"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hevron 61"/>
            <p:cNvSpPr/>
            <p:nvPr userDrawn="1"/>
          </p:nvSpPr>
          <p:spPr>
            <a:xfrm>
              <a:off x="4171469" y="6868315"/>
              <a:ext cx="113799"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hevron 62"/>
            <p:cNvSpPr/>
            <p:nvPr userDrawn="1"/>
          </p:nvSpPr>
          <p:spPr>
            <a:xfrm>
              <a:off x="5499997" y="6868315"/>
              <a:ext cx="113799"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hevron 63"/>
            <p:cNvSpPr/>
            <p:nvPr userDrawn="1"/>
          </p:nvSpPr>
          <p:spPr>
            <a:xfrm>
              <a:off x="6828524" y="6868310"/>
              <a:ext cx="113799"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hevron 65"/>
            <p:cNvSpPr/>
            <p:nvPr userDrawn="1"/>
          </p:nvSpPr>
          <p:spPr>
            <a:xfrm>
              <a:off x="8157052" y="6868309"/>
              <a:ext cx="113799"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Chevron 81"/>
            <p:cNvSpPr/>
            <p:nvPr userDrawn="1"/>
          </p:nvSpPr>
          <p:spPr>
            <a:xfrm>
              <a:off x="180895" y="6868308"/>
              <a:ext cx="113799" cy="30971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Chevron 84"/>
            <p:cNvSpPr/>
            <p:nvPr userDrawn="1"/>
          </p:nvSpPr>
          <p:spPr>
            <a:xfrm>
              <a:off x="9513360" y="6868307"/>
              <a:ext cx="113799"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1513626"/>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ftr="0" dt="0"/>
  <p:txStyles>
    <p:titleStyle>
      <a:lvl1pPr algn="l" defTabSz="487695" rtl="0" eaLnBrk="1" latinLnBrk="0" hangingPunct="1">
        <a:spcBef>
          <a:spcPct val="0"/>
        </a:spcBef>
        <a:buNone/>
        <a:defRPr sz="2600" b="1"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9.png"/><Relationship Id="rId7" Type="http://schemas.openxmlformats.org/officeDocument/2006/relationships/slide" Target="slide3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2.xml"/><Relationship Id="rId12" Type="http://schemas.openxmlformats.org/officeDocument/2006/relationships/slide" Target="slide31.xml"/><Relationship Id="rId2" Type="http://schemas.openxmlformats.org/officeDocument/2006/relationships/notesSlide" Target="../notesSlides/notesSlide10.xml"/><Relationship Id="rId1" Type="http://schemas.openxmlformats.org/officeDocument/2006/relationships/slideLayout" Target="../slideLayouts/slideLayout9.xml"/><Relationship Id="rId11" Type="http://schemas.openxmlformats.org/officeDocument/2006/relationships/slide" Target="slide6.xml"/><Relationship Id="rId10" Type="http://schemas.openxmlformats.org/officeDocument/2006/relationships/slide" Target="slide5.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32.xml"/><Relationship Id="rId12" Type="http://schemas.openxmlformats.org/officeDocument/2006/relationships/slide" Target="slide31.xml"/><Relationship Id="rId2" Type="http://schemas.openxmlformats.org/officeDocument/2006/relationships/notesSlide" Target="../notesSlides/notesSlide14.xml"/><Relationship Id="rId1" Type="http://schemas.openxmlformats.org/officeDocument/2006/relationships/slideLayout" Target="../slideLayouts/slideLayout9.xml"/><Relationship Id="rId11" Type="http://schemas.openxmlformats.org/officeDocument/2006/relationships/slide" Target="slide6.xml"/><Relationship Id="rId10"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5.png"/><Relationship Id="rId7" Type="http://schemas.openxmlformats.org/officeDocument/2006/relationships/slide" Target="slide31.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7.png"/><Relationship Id="rId7" Type="http://schemas.openxmlformats.org/officeDocument/2006/relationships/slide" Target="slide3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0.png"/><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32.xml"/><Relationship Id="rId12" Type="http://schemas.openxmlformats.org/officeDocument/2006/relationships/slide" Target="slide31.xml"/><Relationship Id="rId2" Type="http://schemas.openxmlformats.org/officeDocument/2006/relationships/notesSlide" Target="../notesSlides/notesSlide28.xml"/><Relationship Id="rId1" Type="http://schemas.openxmlformats.org/officeDocument/2006/relationships/slideLayout" Target="../slideLayouts/slideLayout9.xml"/><Relationship Id="rId11" Type="http://schemas.openxmlformats.org/officeDocument/2006/relationships/slide" Target="slide6.xml"/><Relationship Id="rId10" Type="http://schemas.openxmlformats.org/officeDocument/2006/relationships/slide" Target="slide5.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8.png"/><Relationship Id="rId7" Type="http://schemas.openxmlformats.org/officeDocument/2006/relationships/slide" Target="slide31.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1.png"/><Relationship Id="rId7"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90.png"/><Relationship Id="rId7" Type="http://schemas.openxmlformats.org/officeDocument/2006/relationships/slide" Target="slide31.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21.png"/><Relationship Id="rId7" Type="http://schemas.openxmlformats.org/officeDocument/2006/relationships/slide" Target="slide3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6.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slide" Target="slide5.xml"/><Relationship Id="rId5" Type="http://schemas.openxmlformats.org/officeDocument/2006/relationships/slide" Target="slide2.xml"/><Relationship Id="rId4" Type="http://schemas.openxmlformats.org/officeDocument/2006/relationships/image" Target="../media/image12.png"/><Relationship Id="rId9" Type="http://schemas.openxmlformats.org/officeDocument/2006/relationships/slide" Target="slide32.xml"/></Relationships>
</file>

<file path=ppt/slides/_rels/slide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3.png"/><Relationship Id="rId7" Type="http://schemas.openxmlformats.org/officeDocument/2006/relationships/slide" Target="slide3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0"/>
          </p:nvPr>
        </p:nvSpPr>
        <p:spPr/>
        <p:txBody>
          <a:bodyPr/>
          <a:lstStyle/>
          <a:p>
            <a:r>
              <a:rPr lang="en-US" dirty="0"/>
              <a:t>Math Strategy</a:t>
            </a:r>
          </a:p>
        </p:txBody>
      </p:sp>
      <p:pic>
        <p:nvPicPr>
          <p:cNvPr id="4" name="Picture Placeholder 3"/>
          <p:cNvPicPr>
            <a:picLocks noGrp="1"/>
          </p:cNvPicPr>
          <p:nvPr>
            <p:ph type="pic" sz="quarter" idx="11"/>
          </p:nvPr>
        </p:nvPicPr>
        <p:blipFill rotWithShape="1">
          <a:blip r:embed="rId3">
            <a:extLst>
              <a:ext uri="{28A0092B-C50C-407E-A947-70E740481C1C}">
                <a14:useLocalDpi xmlns:a14="http://schemas.microsoft.com/office/drawing/2010/main" val="0"/>
              </a:ext>
            </a:extLst>
          </a:blip>
          <a:srcRect l="13777" r="13777"/>
          <a:stretch/>
        </p:blipFill>
        <p:spPr/>
      </p:pic>
      <p:sp>
        <p:nvSpPr>
          <p:cNvPr id="33" name="Rectangle 32"/>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4" name="Rectangle 33">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35" name="Rectangle 34">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36" name="Rectangle 35">
            <a:hlinkClick r:id="rId6"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7" name="Rectangle 36">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Myriad Pro Regular"/>
                <a:ea typeface="+mn-ea"/>
                <a:cs typeface="+mn-cs"/>
              </a:rPr>
              <a:t>ACT® </a:t>
            </a:r>
            <a:r>
              <a:rPr kumimoji="0" lang="en-US" sz="900" b="0" i="0" u="none" strike="noStrike" kern="0" cap="none" spc="0" normalizeH="0" baseline="0" noProof="0" dirty="0">
                <a:ln>
                  <a:noFill/>
                </a:ln>
                <a:solidFill>
                  <a:prstClr val="white"/>
                </a:solidFill>
                <a:effectLst/>
                <a:uLnTx/>
                <a:uFillTx/>
                <a:latin typeface="Myriad Pro Regular"/>
                <a:ea typeface="+mn-ea"/>
                <a:cs typeface="+mn-cs"/>
              </a:rPr>
              <a:t>Practice</a:t>
            </a:r>
          </a:p>
        </p:txBody>
      </p:sp>
      <p:sp>
        <p:nvSpPr>
          <p:cNvPr id="38" name="Rectangle 37">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39" name="Chevron 26"/>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0" name="Chevron 40"/>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41"/>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42"/>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43"/>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17028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17024" y="1641393"/>
                <a:ext cx="8593108" cy="3487430"/>
              </a:xfrm>
              <a:prstGeom prst="rect">
                <a:avLst/>
              </a:prstGeom>
            </p:spPr>
            <p:txBody>
              <a:bodyPr wrap="square">
                <a:spAutoFit/>
              </a:bodyPr>
              <a:lstStyle/>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4.	What is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1</m:t>
                        </m:r>
                      </m:num>
                      <m:den>
                        <m:r>
                          <a:rPr lang="en-US" sz="2000" i="1">
                            <a:effectLst/>
                            <a:latin typeface="Cambria Math" panose="02040503050406030204" pitchFamily="18" charset="0"/>
                            <a:ea typeface="Calibri" panose="020F0502020204030204" pitchFamily="34" charset="0"/>
                            <a:cs typeface="Arial" panose="020B0604020202020204" pitchFamily="34" charset="0"/>
                          </a:rPr>
                          <m:t>5</m:t>
                        </m:r>
                      </m:den>
                    </m:f>
                    <m:r>
                      <a:rPr lang="en-US" sz="2000" i="1">
                        <a:effectLst/>
                        <a:latin typeface="Cambria Math" panose="02040503050406030204" pitchFamily="18" charset="0"/>
                        <a:ea typeface="Calibri" panose="020F0502020204030204" pitchFamily="34" charset="0"/>
                        <a:cs typeface="Arial" panose="020B0604020202020204" pitchFamily="34" charset="0"/>
                      </a:rPr>
                      <m:t> </m:t>
                    </m:r>
                  </m:oMath>
                </a14:m>
                <a:r>
                  <a:rPr lang="en-US" sz="2000" dirty="0">
                    <a:effectLst/>
                    <a:latin typeface="+mj-lt"/>
                    <a:ea typeface="SimSun" panose="02010600030101010101" pitchFamily="2" charset="-122"/>
                    <a:cs typeface="Arial" panose="020B0604020202020204" pitchFamily="34" charset="0"/>
                  </a:rPr>
                  <a:t>of 37% of $4,300 ?</a:t>
                </a:r>
                <a:endParaRPr lang="en-US" sz="2000" dirty="0">
                  <a:effectLst/>
                  <a:latin typeface="+mj-lt"/>
                </a:endParaRPr>
              </a:p>
              <a:p>
                <a:pPr marL="342900" marR="0" lvl="0" indent="-342900">
                  <a:lnSpc>
                    <a:spcPct val="115000"/>
                  </a:lnSpc>
                  <a:spcBef>
                    <a:spcPts val="0"/>
                  </a:spcBef>
                  <a:spcAft>
                    <a:spcPts val="1000"/>
                  </a:spcAft>
                  <a:buFont typeface="+mj-lt"/>
                  <a:buAutoNum type="alphaUcPeriod"/>
                </a:pPr>
                <a:endParaRPr lang="en-US" sz="2000" dirty="0">
                  <a:effectLst/>
                  <a:latin typeface="+mj-lt"/>
                  <a:ea typeface="Calibri" panose="020F0502020204030204" pitchFamily="34" charset="0"/>
                  <a:cs typeface="Arial" panose="020B0604020202020204" pitchFamily="34" charset="0"/>
                </a:endParaRPr>
              </a:p>
              <a:p>
                <a:pPr lvl="1">
                  <a:lnSpc>
                    <a:spcPct val="115000"/>
                  </a:lnSpc>
                  <a:spcAft>
                    <a:spcPts val="1000"/>
                  </a:spcAft>
                </a:pPr>
                <a:r>
                  <a:rPr lang="en-US" sz="2000" dirty="0">
                    <a:effectLst/>
                    <a:latin typeface="+mj-lt"/>
                    <a:ea typeface="Calibri" panose="020F0502020204030204" pitchFamily="34" charset="0"/>
                    <a:cs typeface="Arial" panose="020B0604020202020204" pitchFamily="34" charset="0"/>
                  </a:rPr>
                  <a:t>F.	$18.20</a:t>
                </a:r>
                <a:endParaRPr lang="en-US" sz="2000" dirty="0">
                  <a:effectLst/>
                  <a:latin typeface="+mj-lt"/>
                </a:endParaRPr>
              </a:p>
              <a:p>
                <a:pPr lvl="1">
                  <a:lnSpc>
                    <a:spcPct val="115000"/>
                  </a:lnSpc>
                  <a:spcAft>
                    <a:spcPts val="1000"/>
                  </a:spcAft>
                </a:pPr>
                <a:r>
                  <a:rPr lang="en-US" sz="2000" dirty="0">
                    <a:effectLst/>
                    <a:latin typeface="+mj-lt"/>
                    <a:ea typeface="Calibri" panose="020F0502020204030204" pitchFamily="34" charset="0"/>
                    <a:cs typeface="Arial" panose="020B0604020202020204" pitchFamily="34" charset="0"/>
                  </a:rPr>
                  <a:t>G.	$31.82</a:t>
                </a:r>
                <a:endParaRPr lang="en-US" sz="2000" dirty="0">
                  <a:effectLst/>
                  <a:latin typeface="+mj-lt"/>
                </a:endParaRPr>
              </a:p>
              <a:p>
                <a:pPr lvl="1">
                  <a:lnSpc>
                    <a:spcPct val="115000"/>
                  </a:lnSpc>
                  <a:spcAft>
                    <a:spcPts val="1000"/>
                  </a:spcAft>
                </a:pPr>
                <a:r>
                  <a:rPr lang="en-US" sz="2000" dirty="0">
                    <a:effectLst/>
                    <a:latin typeface="+mj-lt"/>
                    <a:ea typeface="Calibri" panose="020F0502020204030204" pitchFamily="34" charset="0"/>
                    <a:cs typeface="Arial" panose="020B0604020202020204" pitchFamily="34" charset="0"/>
                  </a:rPr>
                  <a:t>H.	$182.00</a:t>
                </a:r>
                <a:endParaRPr lang="en-US" sz="2000" dirty="0">
                  <a:effectLst/>
                  <a:latin typeface="+mj-lt"/>
                </a:endParaRPr>
              </a:p>
              <a:p>
                <a:pPr lvl="1">
                  <a:lnSpc>
                    <a:spcPct val="115000"/>
                  </a:lnSpc>
                  <a:spcAft>
                    <a:spcPts val="1000"/>
                  </a:spcAft>
                </a:pPr>
                <a:r>
                  <a:rPr lang="en-US" sz="2000" dirty="0">
                    <a:effectLst/>
                    <a:latin typeface="+mj-lt"/>
                    <a:ea typeface="Calibri" panose="020F0502020204030204" pitchFamily="34" charset="0"/>
                    <a:cs typeface="Arial" panose="020B0604020202020204" pitchFamily="34" charset="0"/>
                  </a:rPr>
                  <a:t>J.	$318.20</a:t>
                </a:r>
                <a:endParaRPr lang="en-US" sz="2000" dirty="0">
                  <a:effectLst/>
                  <a:latin typeface="+mj-lt"/>
                </a:endParaRPr>
              </a:p>
              <a:p>
                <a:pPr lvl="1">
                  <a:lnSpc>
                    <a:spcPct val="115000"/>
                  </a:lnSpc>
                  <a:spcAft>
                    <a:spcPts val="1000"/>
                  </a:spcAft>
                </a:pPr>
                <a:r>
                  <a:rPr lang="en-US" sz="2000" dirty="0">
                    <a:effectLst/>
                    <a:latin typeface="+mj-lt"/>
                    <a:ea typeface="Calibri" panose="020F0502020204030204" pitchFamily="34" charset="0"/>
                    <a:cs typeface="Arial" panose="020B0604020202020204" pitchFamily="34" charset="0"/>
                  </a:rPr>
                  <a:t>K.	$1,820.00</a:t>
                </a:r>
                <a:endParaRPr lang="en-US" sz="2000" dirty="0">
                  <a:effectLst/>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517024" y="1641393"/>
                <a:ext cx="8593108" cy="3487430"/>
              </a:xfrm>
              <a:prstGeom prst="rect">
                <a:avLst/>
              </a:prstGeom>
              <a:blipFill rotWithShape="0">
                <a:blip r:embed="rId8"/>
                <a:stretch>
                  <a:fillRect l="-781" b="-1399"/>
                </a:stretch>
              </a:blipFill>
            </p:spPr>
            <p:txBody>
              <a:bodyPr/>
              <a:lstStyle/>
              <a:p>
                <a:r>
                  <a:rPr lang="en-US">
                    <a:noFill/>
                  </a:rPr>
                  <a:t> </a:t>
                </a:r>
              </a:p>
            </p:txBody>
          </p:sp>
        </mc:Fallback>
      </mc:AlternateContent>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31.3.1 Show Your Work</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9"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10"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11"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12"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13"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742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5" end="5"/>
                                            </p:txEl>
                                          </p:spTgt>
                                        </p:tgtEl>
                                        <p:attrNameLst>
                                          <p:attrName>style.color</p:attrName>
                                        </p:attrNameLst>
                                      </p:cBhvr>
                                      <p:to>
                                        <a:srgbClr val="5CD281"/>
                                      </p:to>
                                    </p:animClr>
                                    <p:animClr clrSpc="rgb" dir="cw">
                                      <p:cBhvr>
                                        <p:cTn id="7" dur="500" fill="hold"/>
                                        <p:tgtEl>
                                          <p:spTgt spid="6">
                                            <p:txEl>
                                              <p:pRg st="5" end="5"/>
                                            </p:txEl>
                                          </p:spTgt>
                                        </p:tgtEl>
                                        <p:attrNameLst>
                                          <p:attrName>fillcolor</p:attrName>
                                        </p:attrNameLst>
                                      </p:cBhvr>
                                      <p:to>
                                        <a:srgbClr val="5CD281"/>
                                      </p:to>
                                    </p:animClr>
                                    <p:set>
                                      <p:cBhvr>
                                        <p:cTn id="8" dur="500" fill="hold"/>
                                        <p:tgtEl>
                                          <p:spTgt spid="6">
                                            <p:txEl>
                                              <p:pRg st="5" end="5"/>
                                            </p:txEl>
                                          </p:spTgt>
                                        </p:tgtEl>
                                        <p:attrNameLst>
                                          <p:attrName>fill.type</p:attrName>
                                        </p:attrNameLst>
                                      </p:cBhvr>
                                      <p:to>
                                        <p:strVal val="solid"/>
                                      </p:to>
                                    </p:set>
                                    <p:set>
                                      <p:cBhvr>
                                        <p:cTn id="9" dur="500" fill="hold"/>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7024" y="924877"/>
            <a:ext cx="4816976" cy="492443"/>
          </a:xfrm>
          <a:prstGeom prst="rect">
            <a:avLst/>
          </a:prstGeom>
          <a:noFill/>
        </p:spPr>
        <p:txBody>
          <a:bodyPr wrap="square" rtlCol="0">
            <a:spAutoFit/>
          </a:bodyPr>
          <a:lstStyle/>
          <a:p>
            <a:r>
              <a:rPr lang="en-US" sz="2600" b="1" dirty="0"/>
              <a:t>31.3.2 Process of Elimination</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5" name="Content Placeholder 2">
            <a:extLst>
              <a:ext uri="{FF2B5EF4-FFF2-40B4-BE49-F238E27FC236}">
                <a16:creationId xmlns:a16="http://schemas.microsoft.com/office/drawing/2014/main" id="{9B97DD1D-B394-4019-A6FD-494D70BBDD52}"/>
              </a:ext>
            </a:extLst>
          </p:cNvPr>
          <p:cNvSpPr txBox="1">
            <a:spLocks/>
          </p:cNvSpPr>
          <p:nvPr/>
        </p:nvSpPr>
        <p:spPr>
          <a:xfrm>
            <a:off x="430758" y="1573314"/>
            <a:ext cx="8770909" cy="1773763"/>
          </a:xfrm>
          <a:prstGeom prst="rect">
            <a:avLst/>
          </a:prstGeom>
        </p:spPr>
        <p:txBody>
          <a:bodyPr vert="horz" lIns="91440" tIns="45720" rIns="91440" bIns="45720" rtlCol="0">
            <a:normAutofit/>
          </a:bodyPr>
          <a:lst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a:lstStyle>
          <a:p>
            <a:r>
              <a:rPr lang="en-US" sz="2000" dirty="0"/>
              <a:t>The most useful strategy you can use on a multiple-choice test is to eliminate any wrong answers you can identify, even if you don’t know how to find the correct one. Look for any choice that might seem too small, too large, or otherwise contradictory to the information in the question. Eliminate those choices first</a:t>
            </a:r>
            <a:r>
              <a:rPr lang="en-US" dirty="0"/>
              <a:t>. </a:t>
            </a:r>
          </a:p>
          <a:p>
            <a:endParaRPr lang="en-US" dirty="0"/>
          </a:p>
          <a:p>
            <a:pPr marL="0" indent="0">
              <a:buFont typeface="Wingdings 3" charset="2"/>
              <a:buNone/>
            </a:pPr>
            <a:endParaRPr lang="en-US" dirty="0"/>
          </a:p>
        </p:txBody>
      </p:sp>
    </p:spTree>
    <p:extLst>
      <p:ext uri="{BB962C8B-B14F-4D97-AF65-F5344CB8AC3E}">
        <p14:creationId xmlns:p14="http://schemas.microsoft.com/office/powerpoint/2010/main" val="420352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184" y="1645920"/>
            <a:ext cx="4876800" cy="3339376"/>
          </a:xfrm>
          <a:prstGeom prst="rect">
            <a:avLst/>
          </a:prstGeom>
        </p:spPr>
        <p:txBody>
          <a:bodyPr>
            <a:spAutoFit/>
          </a:bodyPr>
          <a:lstStyle/>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1.	</a:t>
            </a:r>
            <a:r>
              <a:rPr lang="en-US" sz="2000" dirty="0">
                <a:effectLst/>
                <a:latin typeface="+mj-lt"/>
                <a:ea typeface="SimSun" panose="02010600030101010101" pitchFamily="2" charset="-122"/>
                <a:cs typeface="Arial" panose="020B0604020202020204" pitchFamily="34" charset="0"/>
              </a:rPr>
              <a:t>7</a:t>
            </a:r>
            <a:r>
              <a:rPr lang="en-US" sz="2000" i="1" dirty="0">
                <a:effectLst/>
                <a:latin typeface="+mj-lt"/>
                <a:ea typeface="SimSun" panose="02010600030101010101" pitchFamily="2" charset="-122"/>
                <a:cs typeface="Arial" panose="020B0604020202020204" pitchFamily="34" charset="0"/>
              </a:rPr>
              <a:t>x</a:t>
            </a:r>
            <a:r>
              <a:rPr lang="en-US" sz="2000" baseline="30000" dirty="0">
                <a:ea typeface="Times New Roman" panose="02020603050405020304" pitchFamily="18" charset="0"/>
              </a:rPr>
              <a:t>3</a:t>
            </a:r>
            <a:r>
              <a:rPr lang="en-US" sz="2000" dirty="0">
                <a:effectLst/>
                <a:latin typeface="+mj-lt"/>
                <a:ea typeface="SimSun" panose="02010600030101010101" pitchFamily="2" charset="-122"/>
                <a:cs typeface="Arial" panose="020B0604020202020204" pitchFamily="34" charset="0"/>
              </a:rPr>
              <a:t> </a:t>
            </a:r>
            <a:r>
              <a:rPr lang="en-US" sz="2000" dirty="0"/>
              <a:t>·</a:t>
            </a:r>
            <a:r>
              <a:rPr lang="en-US" sz="2000" dirty="0">
                <a:effectLst/>
                <a:latin typeface="+mj-lt"/>
                <a:ea typeface="SimSun" panose="02010600030101010101" pitchFamily="2" charset="-122"/>
                <a:cs typeface="Arial" panose="020B0604020202020204" pitchFamily="34" charset="0"/>
              </a:rPr>
              <a:t> 2</a:t>
            </a:r>
            <a:r>
              <a:rPr lang="en-US" sz="2000" i="1" dirty="0">
                <a:effectLst/>
                <a:latin typeface="+mj-lt"/>
                <a:ea typeface="SimSun" panose="02010600030101010101" pitchFamily="2" charset="-122"/>
                <a:cs typeface="Arial" panose="020B0604020202020204" pitchFamily="34" charset="0"/>
              </a:rPr>
              <a:t>x</a:t>
            </a:r>
            <a:r>
              <a:rPr lang="en-US" sz="2000" baseline="30000" dirty="0">
                <a:ea typeface="Times New Roman" panose="02020603050405020304" pitchFamily="18" charset="0"/>
              </a:rPr>
              <a:t>8</a:t>
            </a:r>
            <a:r>
              <a:rPr lang="en-US" sz="2000" dirty="0">
                <a:effectLst/>
                <a:latin typeface="+mj-lt"/>
                <a:ea typeface="SimSun" panose="02010600030101010101" pitchFamily="2" charset="-122"/>
                <a:cs typeface="Arial" panose="020B0604020202020204" pitchFamily="34" charset="0"/>
              </a:rPr>
              <a:t>  is equivalent to:</a:t>
            </a:r>
            <a:endParaRPr lang="en-US" sz="2000" dirty="0">
              <a:effectLst/>
              <a:latin typeface="+mj-lt"/>
            </a:endParaRPr>
          </a:p>
          <a:p>
            <a:pPr marR="0" lvl="0">
              <a:lnSpc>
                <a:spcPct val="115000"/>
              </a:lnSpc>
              <a:spcBef>
                <a:spcPts val="0"/>
              </a:spcBef>
              <a:spcAft>
                <a:spcPts val="1000"/>
              </a:spcAft>
            </a:pPr>
            <a:endParaRPr lang="en-US" sz="2000" dirty="0">
              <a:effectLst/>
              <a:latin typeface="+mj-lt"/>
              <a:ea typeface="SimSun" panose="02010600030101010101" pitchFamily="2" charset="-122"/>
              <a:cs typeface="Arial" panose="020B0604020202020204" pitchFamily="34" charset="0"/>
            </a:endParaRPr>
          </a:p>
          <a:p>
            <a:pPr marR="0" lvl="0">
              <a:lnSpc>
                <a:spcPct val="115000"/>
              </a:lnSpc>
              <a:spcBef>
                <a:spcPts val="0"/>
              </a:spcBef>
              <a:spcAft>
                <a:spcPts val="1000"/>
              </a:spcAft>
            </a:pPr>
            <a:r>
              <a:rPr lang="en-US" sz="2000" dirty="0">
                <a:latin typeface="+mj-lt"/>
                <a:ea typeface="SimSun" panose="02010600030101010101" pitchFamily="2" charset="-122"/>
                <a:cs typeface="Arial" panose="020B0604020202020204" pitchFamily="34" charset="0"/>
              </a:rPr>
              <a:t>	</a:t>
            </a:r>
            <a:r>
              <a:rPr lang="en-US" sz="2000" dirty="0">
                <a:effectLst/>
                <a:latin typeface="+mj-lt"/>
                <a:ea typeface="SimSun" panose="02010600030101010101" pitchFamily="2" charset="-122"/>
                <a:cs typeface="Arial" panose="020B0604020202020204" pitchFamily="34" charset="0"/>
              </a:rPr>
              <a:t>A.	</a:t>
            </a:r>
            <a:r>
              <a:rPr lang="en-US" sz="2000" dirty="0">
                <a:effectLst/>
                <a:latin typeface="+mj-lt"/>
                <a:ea typeface="Times New Roman" panose="02020603050405020304" pitchFamily="18" charset="0"/>
              </a:rPr>
              <a:t>9</a:t>
            </a:r>
            <a:r>
              <a:rPr lang="en-US" sz="2000" i="1" dirty="0">
                <a:effectLst/>
                <a:latin typeface="+mj-lt"/>
                <a:ea typeface="Times New Roman" panose="02020603050405020304" pitchFamily="18" charset="0"/>
              </a:rPr>
              <a:t>x</a:t>
            </a:r>
            <a:r>
              <a:rPr lang="en-US" sz="2000" baseline="30000" dirty="0">
                <a:effectLst/>
                <a:latin typeface="+mj-lt"/>
                <a:ea typeface="Times New Roman" panose="02020603050405020304" pitchFamily="18" charset="0"/>
              </a:rPr>
              <a:t>5</a:t>
            </a:r>
          </a:p>
          <a:p>
            <a:pPr marR="0" lvl="0">
              <a:lnSpc>
                <a:spcPct val="115000"/>
              </a:lnSpc>
              <a:spcBef>
                <a:spcPts val="0"/>
              </a:spcBef>
              <a:spcAft>
                <a:spcPts val="1000"/>
              </a:spcAft>
            </a:pPr>
            <a:r>
              <a:rPr lang="en-US" sz="2000" dirty="0">
                <a:effectLst/>
                <a:latin typeface="+mj-lt"/>
                <a:ea typeface="SimSun" panose="02010600030101010101" pitchFamily="2" charset="-122"/>
                <a:cs typeface="Arial" panose="020B0604020202020204" pitchFamily="34" charset="0"/>
              </a:rPr>
              <a:t>	B.	</a:t>
            </a:r>
            <a:r>
              <a:rPr lang="en-US" sz="2000" dirty="0">
                <a:effectLst/>
                <a:latin typeface="+mj-lt"/>
                <a:ea typeface="Times New Roman" panose="02020603050405020304" pitchFamily="18" charset="0"/>
              </a:rPr>
              <a:t>9</a:t>
            </a:r>
            <a:r>
              <a:rPr lang="en-US" sz="2000" i="1" dirty="0">
                <a:effectLst/>
                <a:latin typeface="+mj-lt"/>
                <a:ea typeface="Times New Roman" panose="02020603050405020304" pitchFamily="18" charset="0"/>
              </a:rPr>
              <a:t>x</a:t>
            </a:r>
            <a:r>
              <a:rPr lang="en-US" sz="2000" baseline="30000" dirty="0">
                <a:ea typeface="Times New Roman" panose="02020603050405020304" pitchFamily="18" charset="0"/>
              </a:rPr>
              <a:t>11</a:t>
            </a:r>
            <a:endParaRPr lang="en-US" sz="2000" dirty="0">
              <a:effectLst/>
              <a:latin typeface="+mj-lt"/>
              <a:ea typeface="Times New Roman" panose="02020603050405020304" pitchFamily="18" charset="0"/>
            </a:endParaRPr>
          </a:p>
          <a:p>
            <a:pPr marR="0" lvl="0">
              <a:lnSpc>
                <a:spcPct val="115000"/>
              </a:lnSpc>
              <a:spcBef>
                <a:spcPts val="0"/>
              </a:spcBef>
              <a:spcAft>
                <a:spcPts val="1000"/>
              </a:spcAft>
            </a:pPr>
            <a:r>
              <a:rPr lang="en-US" sz="2000" dirty="0">
                <a:effectLst/>
                <a:latin typeface="+mj-lt"/>
                <a:ea typeface="SimSun" panose="02010600030101010101" pitchFamily="2" charset="-122"/>
                <a:cs typeface="Arial" panose="020B0604020202020204" pitchFamily="34" charset="0"/>
              </a:rPr>
              <a:t>	C.	</a:t>
            </a:r>
            <a:r>
              <a:rPr lang="en-US" sz="2000" dirty="0">
                <a:effectLst/>
                <a:latin typeface="+mj-lt"/>
                <a:ea typeface="Times New Roman" panose="02020603050405020304" pitchFamily="18" charset="0"/>
              </a:rPr>
              <a:t>14</a:t>
            </a:r>
            <a:r>
              <a:rPr lang="en-US" sz="2000" i="1" dirty="0">
                <a:effectLst/>
                <a:latin typeface="+mj-lt"/>
                <a:ea typeface="Times New Roman" panose="02020603050405020304" pitchFamily="18" charset="0"/>
              </a:rPr>
              <a:t>x</a:t>
            </a:r>
            <a:r>
              <a:rPr lang="en-US" sz="2000" baseline="30000" dirty="0">
                <a:ea typeface="Times New Roman" panose="02020603050405020304" pitchFamily="18" charset="0"/>
              </a:rPr>
              <a:t>11</a:t>
            </a:r>
            <a:endParaRPr lang="en-US" sz="2000" dirty="0">
              <a:effectLst/>
              <a:latin typeface="+mj-lt"/>
              <a:ea typeface="Times New Roman" panose="02020603050405020304" pitchFamily="18" charset="0"/>
            </a:endParaRPr>
          </a:p>
          <a:p>
            <a:pPr marR="0" lvl="0">
              <a:lnSpc>
                <a:spcPct val="115000"/>
              </a:lnSpc>
              <a:spcBef>
                <a:spcPts val="0"/>
              </a:spcBef>
              <a:spcAft>
                <a:spcPts val="1000"/>
              </a:spcAft>
            </a:pPr>
            <a:r>
              <a:rPr lang="en-US" sz="2000" dirty="0">
                <a:effectLst/>
                <a:latin typeface="+mj-lt"/>
                <a:ea typeface="SimSun" panose="02010600030101010101" pitchFamily="2" charset="-122"/>
                <a:cs typeface="Arial" panose="020B0604020202020204" pitchFamily="34" charset="0"/>
              </a:rPr>
              <a:t>	D.	9</a:t>
            </a:r>
            <a:r>
              <a:rPr lang="en-US" sz="2000" i="1" dirty="0">
                <a:effectLst/>
                <a:latin typeface="+mj-lt"/>
                <a:ea typeface="SimSun" panose="02010600030101010101" pitchFamily="2" charset="-122"/>
                <a:cs typeface="Arial" panose="020B0604020202020204" pitchFamily="34" charset="0"/>
              </a:rPr>
              <a:t>x</a:t>
            </a:r>
            <a:r>
              <a:rPr lang="en-US" sz="2000" baseline="30000" dirty="0">
                <a:ea typeface="Times New Roman" panose="02020603050405020304" pitchFamily="18" charset="0"/>
              </a:rPr>
              <a:t>24</a:t>
            </a:r>
            <a:endParaRPr lang="en-US" sz="2000" dirty="0">
              <a:effectLst/>
              <a:latin typeface="+mj-lt"/>
              <a:ea typeface="SimSun" panose="02010600030101010101" pitchFamily="2" charset="-122"/>
              <a:cs typeface="Arial" panose="020B0604020202020204" pitchFamily="34" charset="0"/>
            </a:endParaRPr>
          </a:p>
          <a:p>
            <a:pPr marR="0" lvl="0">
              <a:lnSpc>
                <a:spcPct val="115000"/>
              </a:lnSpc>
              <a:spcBef>
                <a:spcPts val="0"/>
              </a:spcBef>
              <a:spcAft>
                <a:spcPts val="1000"/>
              </a:spcAft>
            </a:pPr>
            <a:r>
              <a:rPr lang="en-US" sz="2000" dirty="0">
                <a:latin typeface="+mj-lt"/>
              </a:rPr>
              <a:t>	E.	</a:t>
            </a:r>
            <a:r>
              <a:rPr lang="en-US" sz="2000" dirty="0">
                <a:effectLst/>
                <a:latin typeface="+mj-lt"/>
              </a:rPr>
              <a:t>14</a:t>
            </a:r>
            <a:r>
              <a:rPr lang="en-US" sz="2000" i="1" dirty="0">
                <a:effectLst/>
                <a:latin typeface="+mj-lt"/>
              </a:rPr>
              <a:t>x</a:t>
            </a:r>
            <a:r>
              <a:rPr lang="en-US" sz="2000" baseline="30000" dirty="0">
                <a:ea typeface="Times New Roman" panose="02020603050405020304" pitchFamily="18" charset="0"/>
              </a:rPr>
              <a:t>24</a:t>
            </a:r>
            <a:endParaRPr lang="en-US" sz="2000" dirty="0">
              <a:effectLst/>
              <a:latin typeface="+mj-lt"/>
            </a:endParaRP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5" name="TextBox 14"/>
          <p:cNvSpPr txBox="1"/>
          <p:nvPr/>
        </p:nvSpPr>
        <p:spPr>
          <a:xfrm>
            <a:off x="517024" y="924877"/>
            <a:ext cx="4816976" cy="492443"/>
          </a:xfrm>
          <a:prstGeom prst="rect">
            <a:avLst/>
          </a:prstGeom>
          <a:noFill/>
        </p:spPr>
        <p:txBody>
          <a:bodyPr wrap="square" rtlCol="0">
            <a:spAutoFit/>
          </a:bodyPr>
          <a:lstStyle/>
          <a:p>
            <a:r>
              <a:rPr lang="en-US" sz="2600" b="1" dirty="0"/>
              <a:t>31.3.2 Process of Elimination</a:t>
            </a:r>
          </a:p>
        </p:txBody>
      </p:sp>
    </p:spTree>
    <p:extLst>
      <p:ext uri="{BB962C8B-B14F-4D97-AF65-F5344CB8AC3E}">
        <p14:creationId xmlns:p14="http://schemas.microsoft.com/office/powerpoint/2010/main" val="168130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rgbClr val="5CD281"/>
                                      </p:to>
                                    </p:animClr>
                                    <p:animClr clrSpc="rgb" dir="cw">
                                      <p:cBhvr>
                                        <p:cTn id="7" dur="500" fill="hold"/>
                                        <p:tgtEl>
                                          <p:spTgt spid="5">
                                            <p:txEl>
                                              <p:pRg st="4" end="4"/>
                                            </p:txEl>
                                          </p:spTgt>
                                        </p:tgtEl>
                                        <p:attrNameLst>
                                          <p:attrName>fillcolor</p:attrName>
                                        </p:attrNameLst>
                                      </p:cBhvr>
                                      <p:to>
                                        <a:srgbClr val="5CD281"/>
                                      </p:to>
                                    </p:animClr>
                                    <p:set>
                                      <p:cBhvr>
                                        <p:cTn id="8" dur="500" fill="hold"/>
                                        <p:tgtEl>
                                          <p:spTgt spid="5">
                                            <p:txEl>
                                              <p:pRg st="4" end="4"/>
                                            </p:txEl>
                                          </p:spTgt>
                                        </p:tgtEl>
                                        <p:attrNameLst>
                                          <p:attrName>fill.type</p:attrName>
                                        </p:attrNameLst>
                                      </p:cBhvr>
                                      <p:to>
                                        <p:strVal val="solid"/>
                                      </p:to>
                                    </p:set>
                                    <p:set>
                                      <p:cBhvr>
                                        <p:cTn id="9"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024" y="1697012"/>
            <a:ext cx="8398376" cy="3129896"/>
          </a:xfrm>
          <a:prstGeom prst="rect">
            <a:avLst/>
          </a:prstGeom>
        </p:spPr>
        <p:txBody>
          <a:bodyPr wrap="square">
            <a:spAutoFit/>
          </a:bodyPr>
          <a:lstStyle/>
          <a:p>
            <a:pPr lvl="0"/>
            <a:r>
              <a:rPr lang="en-US" sz="2000" dirty="0">
                <a:latin typeface="+mj-lt"/>
              </a:rPr>
              <a:t>2.	A certain perfect square has exactly 3 digits (that is, it is an integer 	between 100 and 999). The positive square root of the perfect square 	must have how many digits?</a:t>
            </a:r>
          </a:p>
          <a:p>
            <a:pPr lvl="0"/>
            <a:endParaRPr lang="en-US" sz="2000" dirty="0">
              <a:latin typeface="+mj-lt"/>
            </a:endParaRPr>
          </a:p>
          <a:p>
            <a:pPr lvl="0"/>
            <a:r>
              <a:rPr lang="en-US" sz="2000" dirty="0">
                <a:latin typeface="+mj-lt"/>
              </a:rPr>
              <a:t>	F.	1</a:t>
            </a:r>
          </a:p>
          <a:p>
            <a:pPr lvl="0"/>
            <a:r>
              <a:rPr lang="en-US" sz="2000" b="1" dirty="0">
                <a:latin typeface="+mj-lt"/>
              </a:rPr>
              <a:t>	</a:t>
            </a:r>
            <a:r>
              <a:rPr lang="en-US" sz="2000" dirty="0">
                <a:latin typeface="+mj-lt"/>
              </a:rPr>
              <a:t>G.	2</a:t>
            </a:r>
          </a:p>
          <a:p>
            <a:pPr lvl="0"/>
            <a:r>
              <a:rPr lang="en-US" sz="2000" dirty="0">
                <a:latin typeface="+mj-lt"/>
              </a:rPr>
              <a:t>	H.	3</a:t>
            </a:r>
          </a:p>
          <a:p>
            <a:pPr lvl="0"/>
            <a:r>
              <a:rPr lang="en-US" sz="2000" dirty="0">
                <a:latin typeface="+mj-lt"/>
              </a:rPr>
              <a:t>	J.	4</a:t>
            </a:r>
          </a:p>
          <a:p>
            <a:pPr lvl="0"/>
            <a:r>
              <a:rPr lang="en-US" sz="2000" dirty="0">
                <a:latin typeface="+mj-lt"/>
              </a:rPr>
              <a:t>	K.	Cannot be determined from the given information</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5" name="TextBox 14"/>
          <p:cNvSpPr txBox="1"/>
          <p:nvPr/>
        </p:nvSpPr>
        <p:spPr>
          <a:xfrm>
            <a:off x="517024" y="924877"/>
            <a:ext cx="4816976" cy="492443"/>
          </a:xfrm>
          <a:prstGeom prst="rect">
            <a:avLst/>
          </a:prstGeom>
          <a:noFill/>
        </p:spPr>
        <p:txBody>
          <a:bodyPr wrap="square" rtlCol="0">
            <a:spAutoFit/>
          </a:bodyPr>
          <a:lstStyle/>
          <a:p>
            <a:r>
              <a:rPr lang="en-US" sz="2600" b="1" dirty="0"/>
              <a:t>31.3.2 Process of Elimination</a:t>
            </a:r>
          </a:p>
        </p:txBody>
      </p:sp>
    </p:spTree>
    <p:extLst>
      <p:ext uri="{BB962C8B-B14F-4D97-AF65-F5344CB8AC3E}">
        <p14:creationId xmlns:p14="http://schemas.microsoft.com/office/powerpoint/2010/main" val="32312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3" end="3"/>
                                            </p:txEl>
                                          </p:spTgt>
                                        </p:tgtEl>
                                        <p:attrNameLst>
                                          <p:attrName>style.color</p:attrName>
                                        </p:attrNameLst>
                                      </p:cBhvr>
                                      <p:to>
                                        <a:srgbClr val="5CD281"/>
                                      </p:to>
                                    </p:animClr>
                                    <p:animClr clrSpc="rgb" dir="cw">
                                      <p:cBhvr>
                                        <p:cTn id="7" dur="500" fill="hold"/>
                                        <p:tgtEl>
                                          <p:spTgt spid="5">
                                            <p:txEl>
                                              <p:pRg st="3" end="3"/>
                                            </p:txEl>
                                          </p:spTgt>
                                        </p:tgtEl>
                                        <p:attrNameLst>
                                          <p:attrName>fillcolor</p:attrName>
                                        </p:attrNameLst>
                                      </p:cBhvr>
                                      <p:to>
                                        <a:srgbClr val="5CD281"/>
                                      </p:to>
                                    </p:animClr>
                                    <p:set>
                                      <p:cBhvr>
                                        <p:cTn id="8" dur="500" fill="hold"/>
                                        <p:tgtEl>
                                          <p:spTgt spid="5">
                                            <p:txEl>
                                              <p:pRg st="3" end="3"/>
                                            </p:txEl>
                                          </p:spTgt>
                                        </p:tgtEl>
                                        <p:attrNameLst>
                                          <p:attrName>fill.type</p:attrName>
                                        </p:attrNameLst>
                                      </p:cBhvr>
                                      <p:to>
                                        <p:strVal val="solid"/>
                                      </p:to>
                                    </p:set>
                                    <p:set>
                                      <p:cBhvr>
                                        <p:cTn id="9"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17024" y="1645920"/>
                <a:ext cx="7967132" cy="4227632"/>
              </a:xfrm>
              <a:prstGeom prst="rect">
                <a:avLst/>
              </a:prstGeom>
            </p:spPr>
            <p:txBody>
              <a:bodyPr wrap="square">
                <a:spAutoFit/>
              </a:bodyPr>
              <a:lstStyle/>
              <a:p>
                <a:r>
                  <a:rPr lang="en-US" sz="2000" dirty="0">
                    <a:latin typeface="+mj-lt"/>
                  </a:rPr>
                  <a:t>3.	Which of the following inequalities represents the graph shown 	below on the real number line?</a:t>
                </a:r>
                <a:endParaRPr lang="en-US" sz="2000" dirty="0">
                  <a:effectLst/>
                  <a:latin typeface="+mj-lt"/>
                </a:endParaRPr>
              </a:p>
              <a:p>
                <a:pPr lvl="0"/>
                <a:endParaRPr lang="en-US" sz="2000" i="1" dirty="0">
                  <a:latin typeface="+mj-lt"/>
                </a:endParaRPr>
              </a:p>
              <a:p>
                <a:pPr lvl="0"/>
                <a:r>
                  <a:rPr lang="en-US" sz="2000" i="1" dirty="0">
                    <a:latin typeface="+mj-lt"/>
                  </a:rPr>
                  <a:t>	</a:t>
                </a:r>
              </a:p>
              <a:p>
                <a:pPr lvl="0"/>
                <a:endParaRPr lang="en-US" sz="2000" i="1" dirty="0">
                  <a:latin typeface="+mj-lt"/>
                </a:endParaRPr>
              </a:p>
              <a:p>
                <a:pPr lvl="0"/>
                <a:endParaRPr lang="en-US" sz="2000" i="1" dirty="0">
                  <a:latin typeface="+mj-lt"/>
                </a:endParaRPr>
              </a:p>
              <a:p>
                <a:pPr lvl="0"/>
                <a:endParaRPr lang="en-US" sz="2000" i="1" dirty="0">
                  <a:latin typeface="+mj-lt"/>
                </a:endParaRPr>
              </a:p>
              <a:p>
                <a:pPr lvl="0"/>
                <a:r>
                  <a:rPr lang="en-US" sz="2000" dirty="0">
                    <a:latin typeface="+mj-lt"/>
                  </a:rPr>
                  <a:t>	A</a:t>
                </a:r>
                <a:r>
                  <a:rPr lang="en-US" sz="2000" i="1" dirty="0">
                    <a:latin typeface="+mj-lt"/>
                  </a:rPr>
                  <a:t>.	</a:t>
                </a:r>
                <a14:m>
                  <m:oMath xmlns:m="http://schemas.openxmlformats.org/officeDocument/2006/math">
                    <m:r>
                      <a:rPr lang="en-US" sz="2000" i="1">
                        <a:latin typeface="Cambria Math" panose="02040503050406030204" pitchFamily="18" charset="0"/>
                      </a:rPr>
                      <m:t>−3≤</m:t>
                    </m:r>
                    <m:r>
                      <a:rPr lang="en-US" sz="2000" i="1">
                        <a:latin typeface="Cambria Math" panose="02040503050406030204" pitchFamily="18" charset="0"/>
                      </a:rPr>
                      <m:t>𝑥</m:t>
                    </m:r>
                    <m:r>
                      <a:rPr lang="en-US" sz="2000" i="1">
                        <a:latin typeface="Cambria Math" panose="02040503050406030204" pitchFamily="18" charset="0"/>
                      </a:rPr>
                      <m:t>≤1</m:t>
                    </m:r>
                  </m:oMath>
                </a14:m>
                <a:endParaRPr lang="en-US" sz="2000" i="1" dirty="0">
                  <a:latin typeface="+mj-lt"/>
                </a:endParaRPr>
              </a:p>
              <a:p>
                <a:pPr lvl="0"/>
                <a:r>
                  <a:rPr lang="en-US" sz="2000" b="1" dirty="0"/>
                  <a:t>	</a:t>
                </a:r>
                <a:r>
                  <a:rPr lang="en-US" sz="2000" dirty="0"/>
                  <a:t>B.	</a:t>
                </a:r>
                <a14:m>
                  <m:oMath xmlns:m="http://schemas.openxmlformats.org/officeDocument/2006/math">
                    <m:r>
                      <a:rPr lang="en-US" sz="2000" b="0" i="1">
                        <a:latin typeface="Cambria Math" panose="02040503050406030204" pitchFamily="18" charset="0"/>
                      </a:rPr>
                      <m:t>−3&lt;</m:t>
                    </m:r>
                    <m:r>
                      <a:rPr lang="en-US" sz="2000" b="0" i="1">
                        <a:latin typeface="Cambria Math" panose="02040503050406030204" pitchFamily="18" charset="0"/>
                      </a:rPr>
                      <m:t>𝑥</m:t>
                    </m:r>
                    <m:r>
                      <a:rPr lang="en-US" sz="2000" b="0" i="1">
                        <a:latin typeface="Cambria Math" panose="02040503050406030204" pitchFamily="18" charset="0"/>
                      </a:rPr>
                      <m:t>≤1</m:t>
                    </m:r>
                  </m:oMath>
                </a14:m>
                <a:endParaRPr lang="en-US" sz="2000" dirty="0">
                  <a:effectLst/>
                  <a:latin typeface="+mj-lt"/>
                </a:endParaRPr>
              </a:p>
              <a:p>
                <a:pPr lvl="0"/>
                <a:r>
                  <a:rPr lang="en-US" sz="2000" dirty="0"/>
                  <a:t>	C.	</a:t>
                </a:r>
                <a14:m>
                  <m:oMath xmlns:m="http://schemas.openxmlformats.org/officeDocument/2006/math">
                    <m:r>
                      <a:rPr lang="en-US" sz="2000" i="1">
                        <a:latin typeface="Cambria Math" panose="02040503050406030204" pitchFamily="18" charset="0"/>
                      </a:rPr>
                      <m:t>−3≤</m:t>
                    </m:r>
                    <m:r>
                      <a:rPr lang="en-US" sz="2000" i="1">
                        <a:latin typeface="Cambria Math" panose="02040503050406030204" pitchFamily="18" charset="0"/>
                      </a:rPr>
                      <m:t>𝑥</m:t>
                    </m:r>
                    <m:r>
                      <a:rPr lang="en-US" sz="2000" i="1">
                        <a:latin typeface="Cambria Math" panose="02040503050406030204" pitchFamily="18" charset="0"/>
                      </a:rPr>
                      <m:t>&lt;1</m:t>
                    </m:r>
                  </m:oMath>
                </a14:m>
                <a:endParaRPr lang="en-US" sz="2000" dirty="0">
                  <a:effectLst/>
                  <a:latin typeface="+mj-lt"/>
                </a:endParaRPr>
              </a:p>
              <a:p>
                <a:pPr lvl="0"/>
                <a:r>
                  <a:rPr lang="en-US" sz="2000" dirty="0"/>
                  <a:t>	D.	</a:t>
                </a:r>
                <a14:m>
                  <m:oMath xmlns:m="http://schemas.openxmlformats.org/officeDocument/2006/math">
                    <m:r>
                      <a:rPr lang="en-US" sz="2000" i="1">
                        <a:latin typeface="Cambria Math" panose="02040503050406030204" pitchFamily="18" charset="0"/>
                      </a:rPr>
                      <m:t>1&lt;</m:t>
                    </m:r>
                    <m:r>
                      <a:rPr lang="en-US" sz="2000" i="1">
                        <a:latin typeface="Cambria Math" panose="02040503050406030204" pitchFamily="18" charset="0"/>
                      </a:rPr>
                      <m:t>𝑥</m:t>
                    </m:r>
                    <m:r>
                      <a:rPr lang="en-US" sz="2000" i="1">
                        <a:latin typeface="Cambria Math" panose="02040503050406030204" pitchFamily="18" charset="0"/>
                      </a:rPr>
                      <m:t>≤−3</m:t>
                    </m:r>
                  </m:oMath>
                </a14:m>
                <a:endParaRPr lang="en-US" sz="2000" dirty="0">
                  <a:effectLst/>
                  <a:latin typeface="+mj-lt"/>
                </a:endParaRPr>
              </a:p>
              <a:p>
                <a:pPr>
                  <a:lnSpc>
                    <a:spcPct val="115000"/>
                  </a:lnSpc>
                  <a:spcAft>
                    <a:spcPts val="1000"/>
                  </a:spcAft>
                </a:pPr>
                <a:r>
                  <a:rPr lang="en-US" sz="2000" dirty="0"/>
                  <a:t>	E.	</a:t>
                </a: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rPr>
                      <m:t>𝑥</m:t>
                    </m:r>
                    <m:r>
                      <a:rPr lang="en-US" sz="2000" i="1">
                        <a:latin typeface="Cambria Math" panose="02040503050406030204" pitchFamily="18" charset="0"/>
                      </a:rPr>
                      <m:t>&lt;−3</m:t>
                    </m:r>
                  </m:oMath>
                </a14:m>
                <a:endParaRPr lang="en-US" sz="2000" dirty="0">
                  <a:effectLst/>
                  <a:latin typeface="+mj-lt"/>
                </a:endParaRP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7024" y="1645920"/>
                <a:ext cx="7967132" cy="4227632"/>
              </a:xfrm>
              <a:prstGeom prst="rect">
                <a:avLst/>
              </a:prstGeom>
              <a:blipFill rotWithShape="0">
                <a:blip r:embed="rId8"/>
                <a:stretch>
                  <a:fillRect l="-842" t="-576"/>
                </a:stretch>
              </a:blipFill>
            </p:spPr>
            <p:txBody>
              <a:bodyPr/>
              <a:lstStyle/>
              <a:p>
                <a:r>
                  <a:rPr lang="en-US">
                    <a:noFill/>
                  </a:rPr>
                  <a:t> </a:t>
                </a:r>
              </a:p>
            </p:txBody>
          </p:sp>
        </mc:Fallback>
      </mc:AlternateContent>
      <p:grpSp>
        <p:nvGrpSpPr>
          <p:cNvPr id="4" name="Group 3"/>
          <p:cNvGrpSpPr/>
          <p:nvPr/>
        </p:nvGrpSpPr>
        <p:grpSpPr>
          <a:xfrm>
            <a:off x="1293400" y="2819400"/>
            <a:ext cx="7040355" cy="656306"/>
            <a:chOff x="1293400" y="2819400"/>
            <a:chExt cx="7040355" cy="656306"/>
          </a:xfrm>
        </p:grpSpPr>
        <p:cxnSp>
          <p:nvCxnSpPr>
            <p:cNvPr id="41" name="Straight Connector 40"/>
            <p:cNvCxnSpPr/>
            <p:nvPr/>
          </p:nvCxnSpPr>
          <p:spPr>
            <a:xfrm>
              <a:off x="2791387" y="2819400"/>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09314" y="2819400"/>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27241" y="2819400"/>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45168" y="2819400"/>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73460" y="2819400"/>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457703" y="2935100"/>
              <a:ext cx="639599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11735" y="2889380"/>
              <a:ext cx="137160" cy="13716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5788388" y="2889380"/>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93400" y="3198707"/>
              <a:ext cx="960120" cy="276999"/>
            </a:xfrm>
            <a:prstGeom prst="rect">
              <a:avLst/>
            </a:prstGeom>
            <a:noFill/>
          </p:spPr>
          <p:txBody>
            <a:bodyPr wrap="square" rtlCol="0">
              <a:spAutoFit/>
            </a:bodyPr>
            <a:lstStyle/>
            <a:p>
              <a:pPr algn="ctr"/>
              <a:r>
                <a:rPr lang="en-US" sz="1200" dirty="0"/>
                <a:t>−3</a:t>
              </a:r>
            </a:p>
          </p:txBody>
        </p:sp>
        <p:sp>
          <p:nvSpPr>
            <p:cNvPr id="34" name="TextBox 33"/>
            <p:cNvSpPr txBox="1"/>
            <p:nvPr/>
          </p:nvSpPr>
          <p:spPr>
            <a:xfrm>
              <a:off x="5377561" y="3198707"/>
              <a:ext cx="960120" cy="276999"/>
            </a:xfrm>
            <a:prstGeom prst="rect">
              <a:avLst/>
            </a:prstGeom>
            <a:noFill/>
          </p:spPr>
          <p:txBody>
            <a:bodyPr wrap="square" rtlCol="0">
              <a:spAutoFit/>
            </a:bodyPr>
            <a:lstStyle/>
            <a:p>
              <a:pPr algn="ctr"/>
              <a:r>
                <a:rPr lang="en-US" sz="1200" dirty="0"/>
                <a:t>1</a:t>
              </a:r>
            </a:p>
          </p:txBody>
        </p:sp>
        <p:sp>
          <p:nvSpPr>
            <p:cNvPr id="35" name="Rectangle 34"/>
            <p:cNvSpPr/>
            <p:nvPr/>
          </p:nvSpPr>
          <p:spPr>
            <a:xfrm>
              <a:off x="1835186" y="2922970"/>
              <a:ext cx="4021782" cy="57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29254" y="3198707"/>
              <a:ext cx="960120" cy="276999"/>
            </a:xfrm>
            <a:prstGeom prst="rect">
              <a:avLst/>
            </a:prstGeom>
            <a:noFill/>
          </p:spPr>
          <p:txBody>
            <a:bodyPr wrap="square" rtlCol="0">
              <a:spAutoFit/>
            </a:bodyPr>
            <a:lstStyle/>
            <a:p>
              <a:pPr algn="ctr"/>
              <a:r>
                <a:rPr lang="en-US" sz="1200" dirty="0"/>
                <a:t>−1</a:t>
              </a:r>
            </a:p>
          </p:txBody>
        </p:sp>
        <p:sp>
          <p:nvSpPr>
            <p:cNvPr id="37" name="TextBox 36"/>
            <p:cNvSpPr txBox="1"/>
            <p:nvPr/>
          </p:nvSpPr>
          <p:spPr>
            <a:xfrm>
              <a:off x="2313759" y="3198707"/>
              <a:ext cx="960120" cy="276999"/>
            </a:xfrm>
            <a:prstGeom prst="rect">
              <a:avLst/>
            </a:prstGeom>
            <a:noFill/>
          </p:spPr>
          <p:txBody>
            <a:bodyPr wrap="square" rtlCol="0">
              <a:spAutoFit/>
            </a:bodyPr>
            <a:lstStyle/>
            <a:p>
              <a:pPr algn="ctr"/>
              <a:r>
                <a:rPr lang="en-US" sz="1200" dirty="0"/>
                <a:t>−2</a:t>
              </a:r>
            </a:p>
          </p:txBody>
        </p:sp>
        <p:sp>
          <p:nvSpPr>
            <p:cNvPr id="38" name="TextBox 37"/>
            <p:cNvSpPr txBox="1"/>
            <p:nvPr/>
          </p:nvSpPr>
          <p:spPr>
            <a:xfrm>
              <a:off x="7373635" y="3198707"/>
              <a:ext cx="960120" cy="276999"/>
            </a:xfrm>
            <a:prstGeom prst="rect">
              <a:avLst/>
            </a:prstGeom>
            <a:noFill/>
          </p:spPr>
          <p:txBody>
            <a:bodyPr wrap="square" rtlCol="0">
              <a:spAutoFit/>
            </a:bodyPr>
            <a:lstStyle/>
            <a:p>
              <a:pPr algn="ctr"/>
              <a:r>
                <a:rPr lang="en-US" sz="1200" i="1" dirty="0"/>
                <a:t>x</a:t>
              </a:r>
            </a:p>
          </p:txBody>
        </p:sp>
        <p:sp>
          <p:nvSpPr>
            <p:cNvPr id="39" name="TextBox 38"/>
            <p:cNvSpPr txBox="1"/>
            <p:nvPr/>
          </p:nvSpPr>
          <p:spPr>
            <a:xfrm>
              <a:off x="6388578" y="3198707"/>
              <a:ext cx="960120" cy="276999"/>
            </a:xfrm>
            <a:prstGeom prst="rect">
              <a:avLst/>
            </a:prstGeom>
            <a:noFill/>
          </p:spPr>
          <p:txBody>
            <a:bodyPr wrap="square" rtlCol="0">
              <a:spAutoFit/>
            </a:bodyPr>
            <a:lstStyle/>
            <a:p>
              <a:pPr algn="ctr"/>
              <a:r>
                <a:rPr lang="en-US" sz="1200" dirty="0"/>
                <a:t>2</a:t>
              </a:r>
            </a:p>
          </p:txBody>
        </p:sp>
        <p:sp>
          <p:nvSpPr>
            <p:cNvPr id="40" name="TextBox 39"/>
            <p:cNvSpPr txBox="1"/>
            <p:nvPr/>
          </p:nvSpPr>
          <p:spPr>
            <a:xfrm>
              <a:off x="4344749" y="3198707"/>
              <a:ext cx="960120" cy="276999"/>
            </a:xfrm>
            <a:prstGeom prst="rect">
              <a:avLst/>
            </a:prstGeom>
            <a:noFill/>
          </p:spPr>
          <p:txBody>
            <a:bodyPr wrap="square" rtlCol="0">
              <a:spAutoFit/>
            </a:bodyPr>
            <a:lstStyle/>
            <a:p>
              <a:pPr algn="ctr"/>
              <a:r>
                <a:rPr lang="en-US" sz="1200" dirty="0"/>
                <a:t>0</a:t>
              </a:r>
            </a:p>
          </p:txBody>
        </p:sp>
        <p:cxnSp>
          <p:nvCxnSpPr>
            <p:cNvPr id="44" name="Straight Connector 43"/>
            <p:cNvCxnSpPr/>
            <p:nvPr/>
          </p:nvCxnSpPr>
          <p:spPr>
            <a:xfrm>
              <a:off x="6863095" y="2819400"/>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58" name="Rectangle 57">
            <a:hlinkClick r:id="rId9"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59" name="Rectangle 58">
            <a:hlinkClick r:id="rId10"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60" name="Rectangle 59">
            <a:hlinkClick r:id="rId11"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61" name="Rectangle 60">
            <a:hlinkClick r:id="rId12"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62" name="Rectangle 61">
            <a:hlinkClick r:id="rId13"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63"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64"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65"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66"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67"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TextBox 45"/>
          <p:cNvSpPr txBox="1"/>
          <p:nvPr/>
        </p:nvSpPr>
        <p:spPr>
          <a:xfrm>
            <a:off x="517024" y="924877"/>
            <a:ext cx="4816976" cy="492443"/>
          </a:xfrm>
          <a:prstGeom prst="rect">
            <a:avLst/>
          </a:prstGeom>
          <a:noFill/>
        </p:spPr>
        <p:txBody>
          <a:bodyPr wrap="square" rtlCol="0">
            <a:spAutoFit/>
          </a:bodyPr>
          <a:lstStyle/>
          <a:p>
            <a:r>
              <a:rPr lang="en-US" sz="2600" b="1" dirty="0"/>
              <a:t>31.3.2 Process of Elimination</a:t>
            </a:r>
          </a:p>
        </p:txBody>
      </p:sp>
    </p:spTree>
    <p:extLst>
      <p:ext uri="{BB962C8B-B14F-4D97-AF65-F5344CB8AC3E}">
        <p14:creationId xmlns:p14="http://schemas.microsoft.com/office/powerpoint/2010/main" val="21666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7" end="7"/>
                                            </p:txEl>
                                          </p:spTgt>
                                        </p:tgtEl>
                                        <p:attrNameLst>
                                          <p:attrName>style.color</p:attrName>
                                        </p:attrNameLst>
                                      </p:cBhvr>
                                      <p:to>
                                        <a:srgbClr val="5CD281"/>
                                      </p:to>
                                    </p:animClr>
                                    <p:animClr clrSpc="rgb" dir="cw">
                                      <p:cBhvr>
                                        <p:cTn id="7" dur="500" fill="hold"/>
                                        <p:tgtEl>
                                          <p:spTgt spid="5">
                                            <p:txEl>
                                              <p:pRg st="7" end="7"/>
                                            </p:txEl>
                                          </p:spTgt>
                                        </p:tgtEl>
                                        <p:attrNameLst>
                                          <p:attrName>fillcolor</p:attrName>
                                        </p:attrNameLst>
                                      </p:cBhvr>
                                      <p:to>
                                        <a:srgbClr val="5CD281"/>
                                      </p:to>
                                    </p:animClr>
                                    <p:set>
                                      <p:cBhvr>
                                        <p:cTn id="8" dur="500" fill="hold"/>
                                        <p:tgtEl>
                                          <p:spTgt spid="5">
                                            <p:txEl>
                                              <p:pRg st="7" end="7"/>
                                            </p:txEl>
                                          </p:spTgt>
                                        </p:tgtEl>
                                        <p:attrNameLst>
                                          <p:attrName>fill.type</p:attrName>
                                        </p:attrNameLst>
                                      </p:cBhvr>
                                      <p:to>
                                        <p:strVal val="solid"/>
                                      </p:to>
                                    </p:set>
                                    <p:set>
                                      <p:cBhvr>
                                        <p:cTn id="9" dur="500" fill="hold"/>
                                        <p:tgtEl>
                                          <p:spTgt spid="5">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358" y="1676400"/>
            <a:ext cx="8384041" cy="3129896"/>
          </a:xfrm>
          <a:prstGeom prst="rect">
            <a:avLst/>
          </a:prstGeom>
        </p:spPr>
        <p:txBody>
          <a:bodyPr wrap="square">
            <a:spAutoFit/>
          </a:bodyPr>
          <a:lstStyle/>
          <a:p>
            <a:pPr lvl="0"/>
            <a:r>
              <a:rPr lang="en-US" sz="2000" dirty="0">
                <a:latin typeface="+mj-lt"/>
              </a:rPr>
              <a:t>4.	Carl bought a dress for his girlfriend. The dress cost $83.00, and the 	tax on the dress was 7%. How much did Carl spend on the dress with 	tax?</a:t>
            </a:r>
          </a:p>
          <a:p>
            <a:pPr lvl="0"/>
            <a:endParaRPr lang="en-US" sz="2000" dirty="0">
              <a:latin typeface="+mj-lt"/>
            </a:endParaRPr>
          </a:p>
          <a:p>
            <a:pPr lvl="0"/>
            <a:r>
              <a:rPr lang="en-US" sz="2000" dirty="0">
                <a:latin typeface="+mj-lt"/>
              </a:rPr>
              <a:t>	F.	$83.07</a:t>
            </a:r>
          </a:p>
          <a:p>
            <a:pPr lvl="0"/>
            <a:r>
              <a:rPr lang="en-US" sz="2000" dirty="0">
                <a:latin typeface="+mj-lt"/>
              </a:rPr>
              <a:t>	G.	$83.58</a:t>
            </a:r>
          </a:p>
          <a:p>
            <a:pPr lvl="0"/>
            <a:r>
              <a:rPr lang="en-US" sz="2000" b="1" dirty="0">
                <a:latin typeface="+mj-lt"/>
              </a:rPr>
              <a:t>	</a:t>
            </a:r>
            <a:r>
              <a:rPr lang="en-US" sz="2000" dirty="0">
                <a:latin typeface="+mj-lt"/>
              </a:rPr>
              <a:t>H.	$88.81</a:t>
            </a:r>
          </a:p>
          <a:p>
            <a:pPr lvl="0"/>
            <a:r>
              <a:rPr lang="en-US" sz="2000" dirty="0">
                <a:latin typeface="+mj-lt"/>
              </a:rPr>
              <a:t>	J.	$89.39</a:t>
            </a:r>
          </a:p>
          <a:p>
            <a:pPr lvl="0"/>
            <a:r>
              <a:rPr lang="en-US" sz="2000" dirty="0">
                <a:latin typeface="+mj-lt"/>
              </a:rPr>
              <a:t>	K.	$141.10</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5" name="TextBox 14"/>
          <p:cNvSpPr txBox="1"/>
          <p:nvPr/>
        </p:nvSpPr>
        <p:spPr>
          <a:xfrm>
            <a:off x="517024" y="924877"/>
            <a:ext cx="4816976" cy="492443"/>
          </a:xfrm>
          <a:prstGeom prst="rect">
            <a:avLst/>
          </a:prstGeom>
          <a:noFill/>
        </p:spPr>
        <p:txBody>
          <a:bodyPr wrap="square" rtlCol="0">
            <a:spAutoFit/>
          </a:bodyPr>
          <a:lstStyle/>
          <a:p>
            <a:r>
              <a:rPr lang="en-US" sz="2600" b="1" dirty="0"/>
              <a:t>31.3.2 Process of Elimination</a:t>
            </a:r>
          </a:p>
        </p:txBody>
      </p:sp>
    </p:spTree>
    <p:extLst>
      <p:ext uri="{BB962C8B-B14F-4D97-AF65-F5344CB8AC3E}">
        <p14:creationId xmlns:p14="http://schemas.microsoft.com/office/powerpoint/2010/main" val="3414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rgbClr val="5CD281"/>
                                      </p:to>
                                    </p:animClr>
                                    <p:animClr clrSpc="rgb" dir="cw">
                                      <p:cBhvr>
                                        <p:cTn id="7" dur="500" fill="hold"/>
                                        <p:tgtEl>
                                          <p:spTgt spid="5">
                                            <p:txEl>
                                              <p:pRg st="4" end="4"/>
                                            </p:txEl>
                                          </p:spTgt>
                                        </p:tgtEl>
                                        <p:attrNameLst>
                                          <p:attrName>fillcolor</p:attrName>
                                        </p:attrNameLst>
                                      </p:cBhvr>
                                      <p:to>
                                        <a:srgbClr val="5CD281"/>
                                      </p:to>
                                    </p:animClr>
                                    <p:set>
                                      <p:cBhvr>
                                        <p:cTn id="8" dur="500" fill="hold"/>
                                        <p:tgtEl>
                                          <p:spTgt spid="5">
                                            <p:txEl>
                                              <p:pRg st="4" end="4"/>
                                            </p:txEl>
                                          </p:spTgt>
                                        </p:tgtEl>
                                        <p:attrNameLst>
                                          <p:attrName>fill.type</p:attrName>
                                        </p:attrNameLst>
                                      </p:cBhvr>
                                      <p:to>
                                        <p:strVal val="solid"/>
                                      </p:to>
                                    </p:set>
                                    <p:set>
                                      <p:cBhvr>
                                        <p:cTn id="9"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4512" y="924877"/>
            <a:ext cx="4229100" cy="492443"/>
          </a:xfrm>
          <a:prstGeom prst="rect">
            <a:avLst/>
          </a:prstGeom>
          <a:noFill/>
        </p:spPr>
        <p:txBody>
          <a:bodyPr wrap="square" rtlCol="0">
            <a:spAutoFit/>
          </a:bodyPr>
          <a:lstStyle/>
          <a:p>
            <a:r>
              <a:rPr lang="en-US" sz="2600" b="1" dirty="0">
                <a:latin typeface="+mj-lt"/>
              </a:rPr>
              <a:t>31.3.3 Plug In</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6" name="Content Placeholder 2">
            <a:extLst>
              <a:ext uri="{FF2B5EF4-FFF2-40B4-BE49-F238E27FC236}">
                <a16:creationId xmlns:a16="http://schemas.microsoft.com/office/drawing/2014/main" id="{4556BB14-4D6A-4C3D-ADB2-40C7EC455CE5}"/>
              </a:ext>
            </a:extLst>
          </p:cNvPr>
          <p:cNvSpPr txBox="1">
            <a:spLocks/>
          </p:cNvSpPr>
          <p:nvPr/>
        </p:nvSpPr>
        <p:spPr>
          <a:xfrm>
            <a:off x="430758" y="1550736"/>
            <a:ext cx="8770909" cy="1773763"/>
          </a:xfrm>
          <a:prstGeom prst="rect">
            <a:avLst/>
          </a:prstGeom>
        </p:spPr>
        <p:txBody>
          <a:bodyPr vert="horz" lIns="91440" tIns="45720" rIns="91440" bIns="45720" rtlCol="0">
            <a:normAutofit/>
          </a:bodyPr>
          <a:lst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a:lstStyle>
          <a:p>
            <a:r>
              <a:rPr lang="en-US" sz="2000" dirty="0"/>
              <a:t>Quite a few questions can be solved by plugging in test values or even the answer choices. This strategy is best reserved for when you get stuck, but it can sometimes be the fastest and easiest way to solve a complicated question.</a:t>
            </a:r>
            <a:endParaRPr lang="en-US" dirty="0"/>
          </a:p>
          <a:p>
            <a:endParaRPr lang="en-US" dirty="0"/>
          </a:p>
          <a:p>
            <a:pPr marL="0" indent="0">
              <a:buFont typeface="Wingdings 3" charset="2"/>
              <a:buNone/>
            </a:pPr>
            <a:endParaRPr lang="en-US" dirty="0"/>
          </a:p>
        </p:txBody>
      </p:sp>
    </p:spTree>
    <p:extLst>
      <p:ext uri="{BB962C8B-B14F-4D97-AF65-F5344CB8AC3E}">
        <p14:creationId xmlns:p14="http://schemas.microsoft.com/office/powerpoint/2010/main" val="15581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27586" y="1660255"/>
                <a:ext cx="8387814" cy="2928622"/>
              </a:xfrm>
              <a:prstGeom prst="rect">
                <a:avLst/>
              </a:prstGeom>
            </p:spPr>
            <p:txBody>
              <a:bodyPr wrap="square">
                <a:spAutoFit/>
              </a:bodyPr>
              <a:lstStyle/>
              <a:p>
                <a:pPr lvl="0"/>
                <a:r>
                  <a:rPr lang="en-US" sz="2000" dirty="0">
                    <a:latin typeface="+mj-lt"/>
                  </a:rPr>
                  <a:t>1.	If </a:t>
                </a:r>
                <a:r>
                  <a:rPr lang="en-US" sz="2000" i="1" dirty="0">
                    <a:latin typeface="+mj-lt"/>
                  </a:rPr>
                  <a:t>x</a:t>
                </a:r>
                <a:r>
                  <a:rPr lang="en-US" sz="2000" dirty="0">
                    <a:latin typeface="+mj-lt"/>
                  </a:rPr>
                  <a:t> is an odd integer, which of the following expressions must be an 	even integer?</a:t>
                </a:r>
                <a:endParaRPr lang="en-US" sz="2000" dirty="0">
                  <a:effectLst/>
                  <a:latin typeface="+mj-lt"/>
                </a:endParaRPr>
              </a:p>
              <a:p>
                <a:pPr lvl="0"/>
                <a:endParaRPr lang="en-US" sz="2000" b="1" dirty="0">
                  <a:latin typeface="+mj-lt"/>
                </a:endParaRPr>
              </a:p>
              <a:p>
                <a:pPr lvl="0"/>
                <a:r>
                  <a:rPr lang="en-US" sz="2000" b="1" dirty="0">
                    <a:latin typeface="+mj-lt"/>
                  </a:rPr>
                  <a:t>	</a:t>
                </a:r>
                <a:r>
                  <a:rPr lang="en-US" sz="2000" dirty="0">
                    <a:latin typeface="+mj-lt"/>
                  </a:rPr>
                  <a:t>A.	9 + </a:t>
                </a:r>
                <a:r>
                  <a:rPr lang="en-US" sz="2000" i="1" dirty="0">
                    <a:latin typeface="+mj-lt"/>
                  </a:rPr>
                  <a:t>x</a:t>
                </a:r>
                <a:endParaRPr lang="en-US" sz="2000" dirty="0">
                  <a:effectLst/>
                  <a:latin typeface="+mj-lt"/>
                </a:endParaRPr>
              </a:p>
              <a:p>
                <a:pPr lvl="0"/>
                <a:r>
                  <a:rPr lang="en-US" sz="2000" dirty="0"/>
                  <a:t>	B.	</a:t>
                </a:r>
                <a:r>
                  <a:rPr lang="en-US" sz="2000" i="1" dirty="0">
                    <a:effectLst/>
                    <a:latin typeface="+mj-lt"/>
                  </a:rPr>
                  <a:t>x</a:t>
                </a:r>
                <a:r>
                  <a:rPr lang="en-US" sz="2000" baseline="30000" dirty="0">
                    <a:effectLst/>
                    <a:latin typeface="+mj-lt"/>
                  </a:rPr>
                  <a:t>9</a:t>
                </a:r>
              </a:p>
              <a:p>
                <a:pPr lvl="0"/>
                <a:r>
                  <a:rPr lang="en-US" sz="2000" dirty="0"/>
                  <a:t>	C.	</a:t>
                </a:r>
                <a:r>
                  <a:rPr lang="en-US" sz="2000" dirty="0">
                    <a:effectLst/>
                    <a:latin typeface="+mj-lt"/>
                  </a:rPr>
                  <a:t>9</a:t>
                </a:r>
                <a:r>
                  <a:rPr lang="en-US" sz="2000" i="1" baseline="30000" dirty="0">
                    <a:effectLst/>
                    <a:latin typeface="+mj-lt"/>
                  </a:rPr>
                  <a:t>x</a:t>
                </a:r>
              </a:p>
              <a:p>
                <a:pPr lvl="0"/>
                <a:r>
                  <a:rPr lang="en-US" sz="2000" dirty="0"/>
                  <a:t>	D.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9</m:t>
                        </m:r>
                      </m:den>
                    </m:f>
                  </m:oMath>
                </a14:m>
                <a:endParaRPr lang="en-US" sz="2000" dirty="0">
                  <a:effectLst/>
                  <a:latin typeface="+mj-lt"/>
                </a:endParaRPr>
              </a:p>
              <a:p>
                <a:pPr lvl="0"/>
                <a:r>
                  <a:rPr lang="en-US" sz="2000" dirty="0">
                    <a:latin typeface="+mj-lt"/>
                  </a:rPr>
                  <a:t>	E.	9</a:t>
                </a:r>
                <a:r>
                  <a:rPr lang="en-US" sz="2000" i="1" dirty="0">
                    <a:latin typeface="+mj-lt"/>
                  </a:rPr>
                  <a:t>x</a:t>
                </a:r>
                <a:endParaRPr lang="en-US" sz="2000" dirty="0">
                  <a:effectLst/>
                  <a:latin typeface="+mj-lt"/>
                </a:endParaRP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7586" y="1660255"/>
                <a:ext cx="8387814" cy="2928622"/>
              </a:xfrm>
              <a:prstGeom prst="rect">
                <a:avLst/>
              </a:prstGeom>
              <a:blipFill>
                <a:blip r:embed="rId3"/>
                <a:stretch>
                  <a:fillRect l="-799" t="-832"/>
                </a:stretch>
              </a:blipFill>
            </p:spPr>
            <p:txBody>
              <a:bodyPr/>
              <a:lstStyle/>
              <a:p>
                <a:r>
                  <a:rPr lang="en-US">
                    <a:noFill/>
                  </a:rPr>
                  <a:t> </a:t>
                </a:r>
              </a:p>
            </p:txBody>
          </p:sp>
        </mc:Fallback>
      </mc:AlternateContent>
      <p:sp>
        <p:nvSpPr>
          <p:cNvPr id="17" name="TextBox 16"/>
          <p:cNvSpPr txBox="1"/>
          <p:nvPr/>
        </p:nvSpPr>
        <p:spPr>
          <a:xfrm>
            <a:off x="527586" y="924877"/>
            <a:ext cx="4229100" cy="492443"/>
          </a:xfrm>
          <a:prstGeom prst="rect">
            <a:avLst/>
          </a:prstGeom>
          <a:noFill/>
        </p:spPr>
        <p:txBody>
          <a:bodyPr wrap="square" rtlCol="0">
            <a:spAutoFit/>
          </a:bodyPr>
          <a:lstStyle/>
          <a:p>
            <a:r>
              <a:rPr lang="en-US" sz="2600" b="1" dirty="0"/>
              <a:t>31.3.3 Plug In</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6"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087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rgbClr val="5CD281"/>
                                      </p:to>
                                    </p:animClr>
                                    <p:animClr clrSpc="rgb" dir="cw">
                                      <p:cBhvr>
                                        <p:cTn id="7" dur="500" fill="hold"/>
                                        <p:tgtEl>
                                          <p:spTgt spid="5">
                                            <p:txEl>
                                              <p:pRg st="2" end="2"/>
                                            </p:txEl>
                                          </p:spTgt>
                                        </p:tgtEl>
                                        <p:attrNameLst>
                                          <p:attrName>fillcolor</p:attrName>
                                        </p:attrNameLst>
                                      </p:cBhvr>
                                      <p:to>
                                        <a:srgbClr val="5CD281"/>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517024" y="1645920"/>
                <a:ext cx="8398376" cy="2958952"/>
              </a:xfrm>
              <a:prstGeom prst="rect">
                <a:avLst/>
              </a:prstGeom>
            </p:spPr>
            <p:txBody>
              <a:bodyPr wrap="square">
                <a:spAutoFit/>
              </a:bodyPr>
              <a:lstStyle/>
              <a:p>
                <a:r>
                  <a:rPr lang="en-US" sz="2000" dirty="0">
                    <a:latin typeface="+mj-lt"/>
                  </a:rPr>
                  <a:t>2.	A 56-foot rope is cut into 2 pieces whose lengths are in the ratio 3:5. 	What is the length of the longer piece, in feet?</a:t>
                </a:r>
              </a:p>
              <a:p>
                <a:endParaRPr lang="en-US" sz="2000" dirty="0">
                  <a:latin typeface="+mj-lt"/>
                </a:endParaRPr>
              </a:p>
              <a:p>
                <a:r>
                  <a:rPr lang="en-US" sz="2000" dirty="0">
                    <a:latin typeface="+mj-lt"/>
                  </a:rPr>
                  <a:t>	F.	7</a:t>
                </a:r>
              </a:p>
              <a:p>
                <a:r>
                  <a:rPr lang="en-US" sz="2000" dirty="0">
                    <a:latin typeface="+mj-lt"/>
                  </a:rPr>
                  <a:t>	G.	13</a:t>
                </a:r>
              </a:p>
              <a:p>
                <a:pPr lvl="0"/>
                <a:r>
                  <a:rPr lang="en-US" sz="2000" dirty="0">
                    <a:latin typeface="+mj-lt"/>
                  </a:rPr>
                  <a:t>	H.	</a:t>
                </a:r>
                <a:r>
                  <a:rPr lang="en-US" sz="2000" dirty="0"/>
                  <a:t>13</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oMath>
                </a14:m>
                <a:endParaRPr lang="en-US" sz="2000" dirty="0"/>
              </a:p>
              <a:p>
                <a:r>
                  <a:rPr lang="en-US" sz="2000" dirty="0">
                    <a:latin typeface="+mj-lt"/>
                  </a:rPr>
                  <a:t>	J.	21</a:t>
                </a:r>
              </a:p>
              <a:p>
                <a:r>
                  <a:rPr lang="en-US" sz="2000" dirty="0">
                    <a:latin typeface="+mj-lt"/>
                  </a:rPr>
                  <a:t>	K.	35</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17024" y="1645920"/>
                <a:ext cx="8398376" cy="2958952"/>
              </a:xfrm>
              <a:prstGeom prst="rect">
                <a:avLst/>
              </a:prstGeom>
              <a:blipFill>
                <a:blip r:embed="rId3"/>
                <a:stretch>
                  <a:fillRect l="-798" t="-825"/>
                </a:stretch>
              </a:blipFill>
            </p:spPr>
            <p:txBody>
              <a:bodyPr/>
              <a:lstStyle/>
              <a:p>
                <a:r>
                  <a:rPr lang="en-US">
                    <a:noFill/>
                  </a:rPr>
                  <a:t> </a:t>
                </a:r>
              </a:p>
            </p:txBody>
          </p:sp>
        </mc:Fallback>
      </mc:AlternateContent>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31.3.3 Plug In</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6"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24087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6" end="6"/>
                                            </p:txEl>
                                          </p:spTgt>
                                        </p:tgtEl>
                                        <p:attrNameLst>
                                          <p:attrName>style.color</p:attrName>
                                        </p:attrNameLst>
                                      </p:cBhvr>
                                      <p:to>
                                        <a:srgbClr val="5CD281"/>
                                      </p:to>
                                    </p:animClr>
                                    <p:animClr clrSpc="rgb" dir="cw">
                                      <p:cBhvr>
                                        <p:cTn id="7" dur="500" fill="hold"/>
                                        <p:tgtEl>
                                          <p:spTgt spid="5">
                                            <p:txEl>
                                              <p:pRg st="6" end="6"/>
                                            </p:txEl>
                                          </p:spTgt>
                                        </p:tgtEl>
                                        <p:attrNameLst>
                                          <p:attrName>fillcolor</p:attrName>
                                        </p:attrNameLst>
                                      </p:cBhvr>
                                      <p:to>
                                        <a:srgbClr val="5CD281"/>
                                      </p:to>
                                    </p:animClr>
                                    <p:set>
                                      <p:cBhvr>
                                        <p:cTn id="8" dur="500" fill="hold"/>
                                        <p:tgtEl>
                                          <p:spTgt spid="5">
                                            <p:txEl>
                                              <p:pRg st="6" end="6"/>
                                            </p:txEl>
                                          </p:spTgt>
                                        </p:tgtEl>
                                        <p:attrNameLst>
                                          <p:attrName>fill.type</p:attrName>
                                        </p:attrNameLst>
                                      </p:cBhvr>
                                      <p:to>
                                        <p:strVal val="solid"/>
                                      </p:to>
                                    </p:set>
                                    <p:set>
                                      <p:cBhvr>
                                        <p:cTn id="9" dur="500" fill="hold"/>
                                        <p:tgtEl>
                                          <p:spTgt spid="5">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024" y="1697012"/>
            <a:ext cx="8398376" cy="3437672"/>
          </a:xfrm>
          <a:prstGeom prst="rect">
            <a:avLst/>
          </a:prstGeom>
        </p:spPr>
        <p:txBody>
          <a:bodyPr wrap="square">
            <a:spAutoFit/>
          </a:bodyPr>
          <a:lstStyle/>
          <a:p>
            <a:pPr lvl="0"/>
            <a:r>
              <a:rPr lang="en-US" sz="2000" dirty="0">
                <a:latin typeface="+mj-lt"/>
              </a:rPr>
              <a:t>3.	Jeffrey has been putting money in his savings account for the past 4 	weeks, with weekly deposits of $135, $236, $583, and $318. How 	much money must Jeffrey deposit next week in order to maintain this 	exact deposit average for these weeks?</a:t>
            </a:r>
          </a:p>
          <a:p>
            <a:pPr marL="457200" lvl="0" indent="-457200">
              <a:buAutoNum type="arabicPeriod" startAt="11"/>
            </a:pPr>
            <a:endParaRPr lang="en-US" sz="2000" dirty="0">
              <a:latin typeface="+mj-lt"/>
            </a:endParaRPr>
          </a:p>
          <a:p>
            <a:pPr lvl="0"/>
            <a:r>
              <a:rPr lang="en-US" sz="2000" dirty="0">
                <a:latin typeface="+mj-lt"/>
              </a:rPr>
              <a:t>	A.	$236</a:t>
            </a:r>
          </a:p>
          <a:p>
            <a:pPr lvl="0"/>
            <a:r>
              <a:rPr lang="en-US" sz="2000" dirty="0">
                <a:latin typeface="+mj-lt"/>
              </a:rPr>
              <a:t>	B.	$254</a:t>
            </a:r>
          </a:p>
          <a:p>
            <a:pPr lvl="0"/>
            <a:r>
              <a:rPr lang="en-US" sz="2000" dirty="0">
                <a:latin typeface="+mj-lt"/>
              </a:rPr>
              <a:t>	C.	$272</a:t>
            </a:r>
          </a:p>
          <a:p>
            <a:pPr lvl="0"/>
            <a:r>
              <a:rPr lang="en-US" sz="2000" b="1" dirty="0">
                <a:latin typeface="+mj-lt"/>
              </a:rPr>
              <a:t>	</a:t>
            </a:r>
            <a:r>
              <a:rPr lang="en-US" sz="2000" dirty="0">
                <a:latin typeface="+mj-lt"/>
              </a:rPr>
              <a:t>D.	$318</a:t>
            </a:r>
          </a:p>
          <a:p>
            <a:pPr lvl="0"/>
            <a:r>
              <a:rPr lang="en-US" sz="2000" dirty="0">
                <a:latin typeface="+mj-lt"/>
              </a:rPr>
              <a:t>	E.	$583</a:t>
            </a:r>
          </a:p>
          <a:p>
            <a:pPr marR="0" lvl="0">
              <a:lnSpc>
                <a:spcPct val="115000"/>
              </a:lnSpc>
              <a:spcBef>
                <a:spcPts val="0"/>
              </a:spcBef>
              <a:spcAft>
                <a:spcPts val="1000"/>
              </a:spcAft>
            </a:pPr>
            <a:endParaRPr lang="en-US" dirty="0">
              <a:effectLst/>
              <a:ea typeface="Times New Roman" panose="02020603050405020304" pitchFamily="18" charset="0"/>
            </a:endParaRPr>
          </a:p>
        </p:txBody>
      </p:sp>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31.3.3 Plug In</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3267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5" end="5"/>
                                            </p:txEl>
                                          </p:spTgt>
                                        </p:tgtEl>
                                        <p:attrNameLst>
                                          <p:attrName>style.color</p:attrName>
                                        </p:attrNameLst>
                                      </p:cBhvr>
                                      <p:to>
                                        <a:srgbClr val="5CD281"/>
                                      </p:to>
                                    </p:animClr>
                                    <p:animClr clrSpc="rgb" dir="cw">
                                      <p:cBhvr>
                                        <p:cTn id="7" dur="500" fill="hold"/>
                                        <p:tgtEl>
                                          <p:spTgt spid="5">
                                            <p:txEl>
                                              <p:pRg st="5" end="5"/>
                                            </p:txEl>
                                          </p:spTgt>
                                        </p:tgtEl>
                                        <p:attrNameLst>
                                          <p:attrName>fillcolor</p:attrName>
                                        </p:attrNameLst>
                                      </p:cBhvr>
                                      <p:to>
                                        <a:srgbClr val="5CD281"/>
                                      </p:to>
                                    </p:animClr>
                                    <p:set>
                                      <p:cBhvr>
                                        <p:cTn id="8" dur="500" fill="hold"/>
                                        <p:tgtEl>
                                          <p:spTgt spid="5">
                                            <p:txEl>
                                              <p:pRg st="5" end="5"/>
                                            </p:txEl>
                                          </p:spTgt>
                                        </p:tgtEl>
                                        <p:attrNameLst>
                                          <p:attrName>fill.type</p:attrName>
                                        </p:attrNameLst>
                                      </p:cBhvr>
                                      <p:to>
                                        <p:strVal val="solid"/>
                                      </p:to>
                                    </p:set>
                                    <p:set>
                                      <p:cBhvr>
                                        <p:cTn id="9" dur="500" fill="hold"/>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0"/>
              </p:nvPr>
            </p:nvSpPr>
            <p:spPr>
              <a:xfrm>
                <a:off x="2209800" y="1447800"/>
                <a:ext cx="6907952" cy="4858176"/>
              </a:xfrm>
            </p:spPr>
            <p:txBody>
              <a:bodyPr/>
              <a:lstStyle/>
              <a:p>
                <a:pPr marR="0" lvl="0">
                  <a:lnSpc>
                    <a:spcPct val="115000"/>
                  </a:lnSpc>
                  <a:spcBef>
                    <a:spcPts val="0"/>
                  </a:spcBef>
                  <a:spcAft>
                    <a:spcPts val="1000"/>
                  </a:spcAft>
                </a:pPr>
                <a:r>
                  <a:rPr lang="en-US" dirty="0">
                    <a:ea typeface="Calibri" panose="020F0502020204030204" pitchFamily="34" charset="0"/>
                    <a:cs typeface="Arial" panose="020B0604020202020204" pitchFamily="34" charset="0"/>
                  </a:rPr>
                  <a:t>1.	The expression </a:t>
                </a:r>
                <a14:m>
                  <m:oMath xmlns:m="http://schemas.openxmlformats.org/officeDocument/2006/math">
                    <m:f>
                      <m:fPr>
                        <m:ctrlPr>
                          <a:rPr lang="en-US" i="1">
                            <a:effectLst/>
                            <a:latin typeface="Cambria Math" panose="02040503050406030204" pitchFamily="18" charset="0"/>
                            <a:ea typeface="Calibri" panose="020F0502020204030204" pitchFamily="34" charset="0"/>
                            <a:cs typeface="Arial" panose="020B0604020202020204" pitchFamily="34" charset="0"/>
                          </a:rPr>
                        </m:ctrlPr>
                      </m:fPr>
                      <m:num>
                        <m:r>
                          <a:rPr lang="en-US" i="1">
                            <a:effectLst/>
                            <a:latin typeface="Cambria Math" panose="02040503050406030204" pitchFamily="18" charset="0"/>
                            <a:ea typeface="Calibri" panose="020F0502020204030204" pitchFamily="34" charset="0"/>
                            <a:cs typeface="Arial" panose="020B0604020202020204" pitchFamily="34" charset="0"/>
                          </a:rPr>
                          <m:t>4</m:t>
                        </m:r>
                        <m:r>
                          <a:rPr lang="en-US" b="0" i="1" smtClean="0">
                            <a:effectLst/>
                            <a:latin typeface="Cambria Math" panose="02040503050406030204" pitchFamily="18" charset="0"/>
                            <a:ea typeface="Calibri" panose="020F0502020204030204" pitchFamily="34" charset="0"/>
                            <a:cs typeface="Arial" panose="020B0604020202020204" pitchFamily="34" charset="0"/>
                          </a:rPr>
                          <m:t> </m:t>
                        </m:r>
                        <m:r>
                          <a:rPr lang="en-US" i="1">
                            <a:effectLst/>
                            <a:latin typeface="Cambria Math" panose="02040503050406030204" pitchFamily="18" charset="0"/>
                            <a:ea typeface="Calibri" panose="020F0502020204030204" pitchFamily="34" charset="0"/>
                            <a:cs typeface="Arial" panose="020B0604020202020204" pitchFamily="34" charset="0"/>
                          </a:rPr>
                          <m:t>+</m:t>
                        </m:r>
                        <m:r>
                          <a:rPr lang="en-US"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en-US" i="1">
                                <a:effectLst/>
                                <a:latin typeface="Cambria Math" panose="02040503050406030204" pitchFamily="18" charset="0"/>
                                <a:ea typeface="Calibri" panose="020F0502020204030204" pitchFamily="34" charset="0"/>
                                <a:cs typeface="Arial" panose="020B0604020202020204" pitchFamily="34" charset="0"/>
                              </a:rPr>
                            </m:ctrlPr>
                          </m:fPr>
                          <m:num>
                            <m:r>
                              <a:rPr lang="en-US" i="1">
                                <a:effectLst/>
                                <a:latin typeface="Cambria Math" panose="02040503050406030204" pitchFamily="18" charset="0"/>
                                <a:ea typeface="Calibri" panose="020F0502020204030204" pitchFamily="34" charset="0"/>
                                <a:cs typeface="Arial" panose="020B0604020202020204" pitchFamily="34" charset="0"/>
                              </a:rPr>
                              <m:t>5</m:t>
                            </m:r>
                          </m:num>
                          <m:den>
                            <m:r>
                              <a:rPr lang="en-US" i="1">
                                <a:effectLst/>
                                <a:latin typeface="Cambria Math" panose="02040503050406030204" pitchFamily="18" charset="0"/>
                                <a:ea typeface="Calibri" panose="020F0502020204030204" pitchFamily="34" charset="0"/>
                                <a:cs typeface="Arial" panose="020B0604020202020204" pitchFamily="34" charset="0"/>
                              </a:rPr>
                              <m:t>6</m:t>
                            </m:r>
                          </m:den>
                        </m:f>
                      </m:num>
                      <m:den>
                        <m:r>
                          <a:rPr lang="en-US" i="1">
                            <a:effectLst/>
                            <a:latin typeface="Cambria Math" panose="02040503050406030204" pitchFamily="18" charset="0"/>
                            <a:ea typeface="Calibri" panose="020F0502020204030204" pitchFamily="34" charset="0"/>
                            <a:cs typeface="Arial" panose="020B0604020202020204" pitchFamily="34" charset="0"/>
                          </a:rPr>
                          <m:t>2</m:t>
                        </m:r>
                        <m:r>
                          <a:rPr lang="en-US" b="0" i="1" smtClean="0">
                            <a:effectLst/>
                            <a:latin typeface="Cambria Math" panose="02040503050406030204" pitchFamily="18" charset="0"/>
                            <a:ea typeface="Calibri" panose="020F0502020204030204" pitchFamily="34" charset="0"/>
                            <a:cs typeface="Arial" panose="020B0604020202020204" pitchFamily="34" charset="0"/>
                          </a:rPr>
                          <m:t> </m:t>
                        </m:r>
                        <m:r>
                          <a:rPr lang="en-US" i="1">
                            <a:effectLst/>
                            <a:latin typeface="Cambria Math" panose="02040503050406030204" pitchFamily="18" charset="0"/>
                            <a:ea typeface="Calibri" panose="020F0502020204030204" pitchFamily="34" charset="0"/>
                            <a:cs typeface="Arial" panose="020B0604020202020204" pitchFamily="34" charset="0"/>
                          </a:rPr>
                          <m:t>+</m:t>
                        </m:r>
                        <m:r>
                          <a:rPr lang="en-US"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en-US" i="1">
                                <a:effectLst/>
                                <a:latin typeface="Cambria Math" panose="02040503050406030204" pitchFamily="18" charset="0"/>
                                <a:ea typeface="Calibri" panose="020F0502020204030204" pitchFamily="34" charset="0"/>
                                <a:cs typeface="Arial" panose="020B0604020202020204" pitchFamily="34" charset="0"/>
                              </a:rPr>
                            </m:ctrlPr>
                          </m:fPr>
                          <m:num>
                            <m:r>
                              <a:rPr lang="en-US" i="1">
                                <a:effectLst/>
                                <a:latin typeface="Cambria Math" panose="02040503050406030204" pitchFamily="18" charset="0"/>
                                <a:ea typeface="Calibri" panose="020F0502020204030204" pitchFamily="34" charset="0"/>
                                <a:cs typeface="Arial" panose="020B0604020202020204" pitchFamily="34" charset="0"/>
                              </a:rPr>
                              <m:t>2</m:t>
                            </m:r>
                          </m:num>
                          <m:den>
                            <m:r>
                              <a:rPr lang="en-US" i="1">
                                <a:effectLst/>
                                <a:latin typeface="Cambria Math" panose="02040503050406030204" pitchFamily="18" charset="0"/>
                                <a:ea typeface="Calibri" panose="020F0502020204030204" pitchFamily="34" charset="0"/>
                                <a:cs typeface="Arial" panose="020B0604020202020204" pitchFamily="34" charset="0"/>
                              </a:rPr>
                              <m:t>12</m:t>
                            </m:r>
                          </m:den>
                        </m:f>
                      </m:den>
                    </m:f>
                  </m:oMath>
                </a14:m>
                <a:r>
                  <a:rPr lang="en-US" dirty="0">
                    <a:effectLst/>
                    <a:ea typeface="SimSun" panose="02010600030101010101" pitchFamily="2" charset="-122"/>
                    <a:cs typeface="Arial" panose="020B0604020202020204" pitchFamily="34" charset="0"/>
                  </a:rPr>
                  <a:t> is equal to:</a:t>
                </a:r>
                <a:endParaRPr lang="en-US" dirty="0">
                  <a:effectLst/>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A.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Arial" panose="020B0604020202020204" pitchFamily="34" charset="0"/>
                          </a:rPr>
                        </m:ctrlPr>
                      </m:fPr>
                      <m:num>
                        <m:r>
                          <a:rPr lang="en-US" i="1">
                            <a:effectLst/>
                            <a:latin typeface="Cambria Math" panose="02040503050406030204" pitchFamily="18" charset="0"/>
                            <a:ea typeface="SimSun" panose="02010600030101010101" pitchFamily="2" charset="-122"/>
                            <a:cs typeface="Arial" panose="020B0604020202020204" pitchFamily="34" charset="0"/>
                          </a:rPr>
                          <m:t>13</m:t>
                        </m:r>
                      </m:num>
                      <m:den>
                        <m:r>
                          <a:rPr lang="en-US" i="1">
                            <a:effectLst/>
                            <a:latin typeface="Cambria Math" panose="02040503050406030204" pitchFamily="18" charset="0"/>
                            <a:ea typeface="SimSun" panose="02010600030101010101" pitchFamily="2" charset="-122"/>
                            <a:cs typeface="Arial" panose="020B0604020202020204" pitchFamily="34" charset="0"/>
                          </a:rPr>
                          <m:t>29</m:t>
                        </m:r>
                      </m:den>
                    </m:f>
                  </m:oMath>
                </a14:m>
                <a:endParaRPr lang="en-US" dirty="0">
                  <a:effectLst/>
                  <a:ea typeface="Times New Roman" panose="02020603050405020304" pitchFamily="18" charset="0"/>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B.	1</a:t>
                </a:r>
                <a14:m>
                  <m:oMath xmlns:m="http://schemas.openxmlformats.org/officeDocument/2006/math">
                    <m:f>
                      <m:fPr>
                        <m:ctrlPr>
                          <a:rPr lang="en-US" i="1">
                            <a:effectLst/>
                            <a:latin typeface="Cambria Math" panose="02040503050406030204" pitchFamily="18" charset="0"/>
                            <a:ea typeface="SimSun" panose="02010600030101010101" pitchFamily="2" charset="-122"/>
                            <a:cs typeface="Arial" panose="020B0604020202020204" pitchFamily="34" charset="0"/>
                          </a:rPr>
                        </m:ctrlPr>
                      </m:fPr>
                      <m:num>
                        <m:r>
                          <a:rPr lang="en-US" i="1">
                            <a:effectLst/>
                            <a:latin typeface="Cambria Math" panose="02040503050406030204" pitchFamily="18" charset="0"/>
                            <a:ea typeface="SimSun" panose="02010600030101010101" pitchFamily="2" charset="-122"/>
                            <a:cs typeface="Arial" panose="020B0604020202020204" pitchFamily="34" charset="0"/>
                          </a:rPr>
                          <m:t>3</m:t>
                        </m:r>
                      </m:num>
                      <m:den>
                        <m:r>
                          <a:rPr lang="en-US" i="1">
                            <a:effectLst/>
                            <a:latin typeface="Cambria Math" panose="02040503050406030204" pitchFamily="18" charset="0"/>
                            <a:ea typeface="SimSun" panose="02010600030101010101" pitchFamily="2" charset="-122"/>
                            <a:cs typeface="Arial" panose="020B0604020202020204" pitchFamily="34" charset="0"/>
                          </a:rPr>
                          <m:t>26</m:t>
                        </m:r>
                      </m:den>
                    </m:f>
                    <m:r>
                      <a:rPr lang="en-US" i="1">
                        <a:effectLst/>
                        <a:latin typeface="Cambria Math" panose="02040503050406030204" pitchFamily="18" charset="0"/>
                        <a:ea typeface="SimSun" panose="02010600030101010101" pitchFamily="2" charset="-122"/>
                        <a:cs typeface="Arial" panose="020B0604020202020204" pitchFamily="34" charset="0"/>
                      </a:rPr>
                      <m:t> </m:t>
                    </m:r>
                  </m:oMath>
                </a14:m>
                <a:endParaRPr lang="en-US" dirty="0">
                  <a:effectLst/>
                  <a:ea typeface="Times New Roman" panose="02020603050405020304" pitchFamily="18" charset="0"/>
                </a:endParaRPr>
              </a:p>
              <a:p>
                <a:pPr marR="0" lvl="0">
                  <a:lnSpc>
                    <a:spcPct val="115000"/>
                  </a:lnSpc>
                  <a:spcBef>
                    <a:spcPts val="0"/>
                  </a:spcBef>
                  <a:spcAft>
                    <a:spcPts val="1000"/>
                  </a:spcAft>
                </a:pPr>
                <a:r>
                  <a:rPr lang="en-US" b="1" dirty="0">
                    <a:effectLst/>
                    <a:ea typeface="SimSun" panose="02010600030101010101" pitchFamily="2" charset="-122"/>
                    <a:cs typeface="Arial" panose="020B0604020202020204" pitchFamily="34" charset="0"/>
                  </a:rPr>
                  <a:t>	</a:t>
                </a:r>
                <a:r>
                  <a:rPr lang="en-US" dirty="0">
                    <a:effectLst/>
                    <a:ea typeface="SimSun" panose="02010600030101010101" pitchFamily="2" charset="-122"/>
                    <a:cs typeface="Arial" panose="020B0604020202020204" pitchFamily="34" charset="0"/>
                  </a:rPr>
                  <a:t>C.	2</a:t>
                </a:r>
                <a14:m>
                  <m:oMath xmlns:m="http://schemas.openxmlformats.org/officeDocument/2006/math">
                    <m:f>
                      <m:fPr>
                        <m:ctrlPr>
                          <a:rPr lang="en-US" i="1">
                            <a:effectLst/>
                            <a:latin typeface="Cambria Math" panose="02040503050406030204" pitchFamily="18" charset="0"/>
                            <a:ea typeface="SimSun" panose="02010600030101010101" pitchFamily="2" charset="-122"/>
                            <a:cs typeface="Arial" panose="020B0604020202020204" pitchFamily="34" charset="0"/>
                          </a:rPr>
                        </m:ctrlPr>
                      </m:fPr>
                      <m:num>
                        <m:r>
                          <a:rPr lang="en-US" b="0" i="1">
                            <a:effectLst/>
                            <a:latin typeface="Cambria Math" panose="02040503050406030204" pitchFamily="18" charset="0"/>
                            <a:ea typeface="SimSun" panose="02010600030101010101" pitchFamily="2" charset="-122"/>
                            <a:cs typeface="Arial" panose="020B0604020202020204" pitchFamily="34" charset="0"/>
                          </a:rPr>
                          <m:t>3</m:t>
                        </m:r>
                      </m:num>
                      <m:den>
                        <m:r>
                          <a:rPr lang="en-US" b="0" i="1">
                            <a:effectLst/>
                            <a:latin typeface="Cambria Math" panose="02040503050406030204" pitchFamily="18" charset="0"/>
                            <a:ea typeface="SimSun" panose="02010600030101010101" pitchFamily="2" charset="-122"/>
                            <a:cs typeface="Arial" panose="020B0604020202020204" pitchFamily="34" charset="0"/>
                          </a:rPr>
                          <m:t>13</m:t>
                        </m:r>
                      </m:den>
                    </m:f>
                  </m:oMath>
                </a14:m>
                <a:endParaRPr lang="en-US" dirty="0">
                  <a:effectLst/>
                  <a:ea typeface="Times New Roman" panose="02020603050405020304" pitchFamily="18" charset="0"/>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D.	4</a:t>
                </a:r>
                <a14:m>
                  <m:oMath xmlns:m="http://schemas.openxmlformats.org/officeDocument/2006/math">
                    <m:f>
                      <m:fPr>
                        <m:ctrlPr>
                          <a:rPr lang="en-US" i="1">
                            <a:effectLst/>
                            <a:latin typeface="Cambria Math" panose="02040503050406030204" pitchFamily="18" charset="0"/>
                            <a:ea typeface="SimSun" panose="02010600030101010101" pitchFamily="2" charset="-122"/>
                            <a:cs typeface="Arial" panose="020B0604020202020204" pitchFamily="34" charset="0"/>
                          </a:rPr>
                        </m:ctrlPr>
                      </m:fPr>
                      <m:num>
                        <m:r>
                          <a:rPr lang="en-US" i="1">
                            <a:effectLst/>
                            <a:latin typeface="Cambria Math" panose="02040503050406030204" pitchFamily="18" charset="0"/>
                            <a:ea typeface="SimSun" panose="02010600030101010101" pitchFamily="2" charset="-122"/>
                            <a:cs typeface="Arial" panose="020B0604020202020204" pitchFamily="34" charset="0"/>
                          </a:rPr>
                          <m:t>1</m:t>
                        </m:r>
                      </m:num>
                      <m:den>
                        <m:r>
                          <a:rPr lang="en-US" i="1">
                            <a:effectLst/>
                            <a:latin typeface="Cambria Math" panose="02040503050406030204" pitchFamily="18" charset="0"/>
                            <a:ea typeface="SimSun" panose="02010600030101010101" pitchFamily="2" charset="-122"/>
                            <a:cs typeface="Arial" panose="020B0604020202020204" pitchFamily="34" charset="0"/>
                          </a:rPr>
                          <m:t>2</m:t>
                        </m:r>
                      </m:den>
                    </m:f>
                  </m:oMath>
                </a14:m>
                <a:endParaRPr lang="en-US" dirty="0">
                  <a:effectLst/>
                  <a:ea typeface="Times New Roman" panose="02020603050405020304" pitchFamily="18" charset="0"/>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E.	7 </a:t>
                </a:r>
                <a:endParaRPr lang="en-US" dirty="0">
                  <a:effectLst/>
                  <a:ea typeface="Times New Roman" panose="02020603050405020304" pitchFamily="18"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0"/>
              </p:nvPr>
            </p:nvSpPr>
            <p:spPr>
              <a:xfrm>
                <a:off x="2209800" y="1447800"/>
                <a:ext cx="6907952" cy="4858176"/>
              </a:xfrm>
              <a:blipFill>
                <a:blip r:embed="rId3"/>
                <a:stretch>
                  <a:fillRect l="-971"/>
                </a:stretch>
              </a:blipFill>
            </p:spPr>
            <p:txBody>
              <a:bodyPr/>
              <a:lstStyle/>
              <a:p>
                <a:r>
                  <a:rPr lang="en-US">
                    <a:noFill/>
                  </a:rPr>
                  <a:t> </a:t>
                </a:r>
              </a:p>
            </p:txBody>
          </p:sp>
        </mc:Fallback>
      </mc:AlternateContent>
      <p:sp>
        <p:nvSpPr>
          <p:cNvPr id="14" name="TextBox 13"/>
          <p:cNvSpPr txBox="1"/>
          <p:nvPr/>
        </p:nvSpPr>
        <p:spPr>
          <a:xfrm>
            <a:off x="2133600" y="924877"/>
            <a:ext cx="4229100" cy="492443"/>
          </a:xfrm>
          <a:prstGeom prst="rect">
            <a:avLst/>
          </a:prstGeom>
          <a:noFill/>
        </p:spPr>
        <p:txBody>
          <a:bodyPr wrap="square" rtlCol="0">
            <a:spAutoFit/>
          </a:bodyPr>
          <a:lstStyle/>
          <a:p>
            <a:r>
              <a:rPr lang="en-US" sz="2600" b="1" dirty="0">
                <a:latin typeface="+mj-lt"/>
              </a:rPr>
              <a:t>31.1 Entrance Ticket</a:t>
            </a:r>
          </a:p>
        </p:txBody>
      </p:sp>
      <p:sp>
        <p:nvSpPr>
          <p:cNvPr id="26" name="Rectangle 25"/>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27" name="Rectangle 26">
            <a:hlinkClick r:id="rId4" action="ppaction://hlinksldjump"/>
          </p:cNvPr>
          <p:cNvSpPr/>
          <p:nvPr/>
        </p:nvSpPr>
        <p:spPr>
          <a:xfrm>
            <a:off x="-60960" y="7005485"/>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28" name="Rectangle 27">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35" name="Rectangle 34">
            <a:hlinkClick r:id="rId6"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6" name="Rectangle 35">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37" name="Rectangle 36">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38" name="Chevron 49"/>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9" name="Chevron 50"/>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0" name="Chevron 51"/>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1" name="Chevron 52"/>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2" name="Chevron 53"/>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11865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6076" y="1648938"/>
            <a:ext cx="8584055" cy="3745449"/>
          </a:xfrm>
          <a:prstGeom prst="rect">
            <a:avLst/>
          </a:prstGeom>
        </p:spPr>
        <p:txBody>
          <a:bodyPr wrap="square">
            <a:spAutoFit/>
          </a:bodyPr>
          <a:lstStyle/>
          <a:p>
            <a:pPr lvl="0"/>
            <a:r>
              <a:rPr lang="en-US" sz="2000" dirty="0">
                <a:latin typeface="+mj-lt"/>
              </a:rPr>
              <a:t>4.	John, Carl, and Toby are all employees of a laundromat. John earns 	three times as much as Carl, and Carl earns $4,000 more than Toby. If 	</a:t>
            </a:r>
            <a:r>
              <a:rPr lang="en-US" sz="2000" i="1" dirty="0">
                <a:latin typeface="+mj-lt"/>
              </a:rPr>
              <a:t>x</a:t>
            </a:r>
            <a:r>
              <a:rPr lang="en-US" sz="2000" dirty="0">
                <a:latin typeface="+mj-lt"/>
              </a:rPr>
              <a:t> represents the amount that Toby earns, which of the following 	expressions represents the total amount earned by all 3 employees, in 	dollars?</a:t>
            </a:r>
          </a:p>
          <a:p>
            <a:pPr lvl="0"/>
            <a:endParaRPr lang="en-US" sz="2000" b="1" dirty="0">
              <a:latin typeface="+mj-lt"/>
            </a:endParaRPr>
          </a:p>
          <a:p>
            <a:pPr lvl="0"/>
            <a:r>
              <a:rPr lang="en-US" sz="2000" b="1" dirty="0">
                <a:latin typeface="+mj-lt"/>
              </a:rPr>
              <a:t>	</a:t>
            </a:r>
            <a:r>
              <a:rPr lang="en-US" sz="2000" dirty="0">
                <a:latin typeface="+mj-lt"/>
              </a:rPr>
              <a:t>F.	5</a:t>
            </a:r>
            <a:r>
              <a:rPr lang="en-US" sz="2000" i="1" dirty="0">
                <a:latin typeface="+mj-lt"/>
              </a:rPr>
              <a:t>x</a:t>
            </a:r>
            <a:r>
              <a:rPr lang="en-US" sz="2000" dirty="0">
                <a:latin typeface="+mj-lt"/>
              </a:rPr>
              <a:t> + 16,000</a:t>
            </a:r>
          </a:p>
          <a:p>
            <a:pPr lvl="0"/>
            <a:r>
              <a:rPr lang="en-US" sz="2000" dirty="0">
                <a:latin typeface="+mj-lt"/>
              </a:rPr>
              <a:t>	G.	5</a:t>
            </a:r>
            <a:r>
              <a:rPr lang="en-US" sz="2000" i="1" dirty="0">
                <a:latin typeface="+mj-lt"/>
              </a:rPr>
              <a:t>x</a:t>
            </a:r>
            <a:r>
              <a:rPr lang="en-US" sz="2000" dirty="0">
                <a:latin typeface="+mj-lt"/>
              </a:rPr>
              <a:t> + 12,000</a:t>
            </a:r>
          </a:p>
          <a:p>
            <a:pPr lvl="0"/>
            <a:r>
              <a:rPr lang="en-US" sz="2000" dirty="0">
                <a:latin typeface="+mj-lt"/>
              </a:rPr>
              <a:t>	H.	4</a:t>
            </a:r>
            <a:r>
              <a:rPr lang="en-US" sz="2000" i="1" dirty="0">
                <a:latin typeface="+mj-lt"/>
              </a:rPr>
              <a:t>x</a:t>
            </a:r>
            <a:r>
              <a:rPr lang="en-US" sz="2000" dirty="0">
                <a:latin typeface="+mj-lt"/>
              </a:rPr>
              <a:t> + 16,000</a:t>
            </a:r>
          </a:p>
          <a:p>
            <a:pPr lvl="0"/>
            <a:r>
              <a:rPr lang="en-US" sz="2000" dirty="0">
                <a:latin typeface="+mj-lt"/>
              </a:rPr>
              <a:t>	J.	4</a:t>
            </a:r>
            <a:r>
              <a:rPr lang="en-US" sz="2000" i="1" dirty="0">
                <a:latin typeface="+mj-lt"/>
              </a:rPr>
              <a:t>x</a:t>
            </a:r>
            <a:r>
              <a:rPr lang="en-US" sz="2000" dirty="0">
                <a:latin typeface="+mj-lt"/>
              </a:rPr>
              <a:t> + 12,000</a:t>
            </a:r>
          </a:p>
          <a:p>
            <a:pPr lvl="0"/>
            <a:r>
              <a:rPr lang="en-US" sz="2000" dirty="0">
                <a:latin typeface="+mj-lt"/>
              </a:rPr>
              <a:t>	K.	3</a:t>
            </a:r>
            <a:r>
              <a:rPr lang="en-US" sz="2000" i="1" dirty="0">
                <a:latin typeface="+mj-lt"/>
              </a:rPr>
              <a:t>x</a:t>
            </a:r>
            <a:r>
              <a:rPr lang="en-US" sz="2000" dirty="0">
                <a:latin typeface="+mj-lt"/>
              </a:rPr>
              <a:t> + 16,000</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p:sp>
        <p:nvSpPr>
          <p:cNvPr id="17" name="TextBox 16"/>
          <p:cNvSpPr txBox="1"/>
          <p:nvPr/>
        </p:nvSpPr>
        <p:spPr>
          <a:xfrm>
            <a:off x="526076" y="924877"/>
            <a:ext cx="4229100" cy="492443"/>
          </a:xfrm>
          <a:prstGeom prst="rect">
            <a:avLst/>
          </a:prstGeom>
          <a:noFill/>
        </p:spPr>
        <p:txBody>
          <a:bodyPr wrap="square" rtlCol="0">
            <a:spAutoFit/>
          </a:bodyPr>
          <a:lstStyle/>
          <a:p>
            <a:r>
              <a:rPr lang="en-US" sz="2600" b="1" dirty="0"/>
              <a:t>31.3.3 Plug In</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7869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rgbClr val="5CD281"/>
                                      </p:to>
                                    </p:animClr>
                                    <p:animClr clrSpc="rgb" dir="cw">
                                      <p:cBhvr>
                                        <p:cTn id="7" dur="500" fill="hold"/>
                                        <p:tgtEl>
                                          <p:spTgt spid="5">
                                            <p:txEl>
                                              <p:pRg st="2" end="2"/>
                                            </p:txEl>
                                          </p:spTgt>
                                        </p:tgtEl>
                                        <p:attrNameLst>
                                          <p:attrName>fillcolor</p:attrName>
                                        </p:attrNameLst>
                                      </p:cBhvr>
                                      <p:to>
                                        <a:srgbClr val="5CD281"/>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2086" y="924877"/>
            <a:ext cx="4229100" cy="492443"/>
          </a:xfrm>
          <a:prstGeom prst="rect">
            <a:avLst/>
          </a:prstGeom>
          <a:noFill/>
        </p:spPr>
        <p:txBody>
          <a:bodyPr wrap="square" rtlCol="0">
            <a:spAutoFit/>
          </a:bodyPr>
          <a:lstStyle/>
          <a:p>
            <a:r>
              <a:rPr lang="en-US" sz="2600" b="1" dirty="0">
                <a:latin typeface="+mj-lt"/>
              </a:rPr>
              <a:t>31.3.4 Draw It Out</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5" name="Content Placeholder 2">
            <a:extLst>
              <a:ext uri="{FF2B5EF4-FFF2-40B4-BE49-F238E27FC236}">
                <a16:creationId xmlns:a16="http://schemas.microsoft.com/office/drawing/2014/main" id="{446F1CA7-7F9F-4838-AB45-FDED86E34141}"/>
              </a:ext>
            </a:extLst>
          </p:cNvPr>
          <p:cNvSpPr txBox="1">
            <a:spLocks/>
          </p:cNvSpPr>
          <p:nvPr/>
        </p:nvSpPr>
        <p:spPr>
          <a:xfrm>
            <a:off x="551931" y="1570492"/>
            <a:ext cx="8770909" cy="1773763"/>
          </a:xfrm>
          <a:prstGeom prst="rect">
            <a:avLst/>
          </a:prstGeom>
        </p:spPr>
        <p:txBody>
          <a:bodyPr vert="horz" lIns="91440" tIns="45720" rIns="91440" bIns="45720" rtlCol="0">
            <a:normAutofit/>
          </a:bodyPr>
          <a:lst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a:lstStyle>
          <a:p>
            <a:r>
              <a:rPr lang="en-US" sz="2000" dirty="0"/>
              <a:t>There are many questions on the ACT that don’t give you the whole picture. It could be a geometry question that is missing a figure or a word problem with many moving parts. Fortunately, you have space in your booklet, so you can draw it out.</a:t>
            </a:r>
            <a:endParaRPr lang="en-US" dirty="0"/>
          </a:p>
          <a:p>
            <a:endParaRPr lang="en-US" dirty="0"/>
          </a:p>
          <a:p>
            <a:pPr marL="0" indent="0">
              <a:buFont typeface="Wingdings 3" charset="2"/>
              <a:buNone/>
            </a:pPr>
            <a:endParaRPr lang="en-US" dirty="0"/>
          </a:p>
        </p:txBody>
      </p:sp>
    </p:spTree>
    <p:extLst>
      <p:ext uri="{BB962C8B-B14F-4D97-AF65-F5344CB8AC3E}">
        <p14:creationId xmlns:p14="http://schemas.microsoft.com/office/powerpoint/2010/main" val="333722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050" y="1682875"/>
            <a:ext cx="8514081" cy="3170099"/>
          </a:xfrm>
          <a:prstGeom prst="rect">
            <a:avLst/>
          </a:prstGeom>
        </p:spPr>
        <p:txBody>
          <a:bodyPr wrap="square">
            <a:spAutoFit/>
          </a:bodyPr>
          <a:lstStyle/>
          <a:p>
            <a:pPr lvl="0"/>
            <a:r>
              <a:rPr lang="en-US" sz="2000" dirty="0">
                <a:latin typeface="+mj-lt"/>
              </a:rPr>
              <a:t>1.	William is stacking boxes on top of each other in a step shape. William 	plans on stacking 15 rows high, with each row containing 1 fewer box 	than the row below it. The bottom row consists of 30 boxes. Part of the 	first 4 rows is shown below. How many boxes will be on the 14</a:t>
            </a:r>
            <a:r>
              <a:rPr lang="en-US" sz="2000" baseline="30000" dirty="0">
                <a:latin typeface="+mj-lt"/>
              </a:rPr>
              <a:t>th</a:t>
            </a:r>
            <a:r>
              <a:rPr lang="en-US" sz="2000" dirty="0">
                <a:latin typeface="+mj-lt"/>
              </a:rPr>
              <a:t> row?</a:t>
            </a:r>
          </a:p>
          <a:p>
            <a:pPr lvl="0"/>
            <a:endParaRPr lang="en-US" sz="2000" dirty="0">
              <a:latin typeface="+mj-lt"/>
            </a:endParaRPr>
          </a:p>
          <a:p>
            <a:pPr lvl="0"/>
            <a:r>
              <a:rPr lang="en-US" sz="2000" dirty="0">
                <a:latin typeface="+mj-lt"/>
              </a:rPr>
              <a:t>	A.	14</a:t>
            </a:r>
          </a:p>
          <a:p>
            <a:pPr lvl="0"/>
            <a:r>
              <a:rPr lang="en-US" sz="2000" dirty="0">
                <a:latin typeface="+mj-lt"/>
              </a:rPr>
              <a:t>	B.	15</a:t>
            </a:r>
          </a:p>
          <a:p>
            <a:pPr lvl="0"/>
            <a:r>
              <a:rPr lang="en-US" sz="2000" dirty="0">
                <a:latin typeface="+mj-lt"/>
              </a:rPr>
              <a:t>	C.	16</a:t>
            </a:r>
          </a:p>
          <a:p>
            <a:pPr lvl="0"/>
            <a:r>
              <a:rPr lang="en-US" sz="2000" b="1" dirty="0">
                <a:latin typeface="+mj-lt"/>
              </a:rPr>
              <a:t>	</a:t>
            </a:r>
            <a:r>
              <a:rPr lang="en-US" sz="2000" dirty="0">
                <a:latin typeface="+mj-lt"/>
              </a:rPr>
              <a:t>D.	17</a:t>
            </a:r>
          </a:p>
          <a:p>
            <a:pPr lvl="0"/>
            <a:r>
              <a:rPr lang="en-US" sz="2000" dirty="0">
                <a:latin typeface="+mj-lt"/>
              </a:rPr>
              <a:t>	E.	18</a:t>
            </a:r>
          </a:p>
        </p:txBody>
      </p:sp>
      <p:graphicFrame>
        <p:nvGraphicFramePr>
          <p:cNvPr id="3" name="Table 2"/>
          <p:cNvGraphicFramePr>
            <a:graphicFrameLocks noGrp="1"/>
          </p:cNvGraphicFramePr>
          <p:nvPr>
            <p:extLst>
              <p:ext uri="{D42A27DB-BD31-4B8C-83A1-F6EECF244321}">
                <p14:modId xmlns:p14="http://schemas.microsoft.com/office/powerpoint/2010/main" val="4291704278"/>
              </p:ext>
            </p:extLst>
          </p:nvPr>
        </p:nvGraphicFramePr>
        <p:xfrm>
          <a:off x="3886200" y="3200400"/>
          <a:ext cx="3456432" cy="1536192"/>
        </p:xfrm>
        <a:graphic>
          <a:graphicData uri="http://schemas.openxmlformats.org/drawingml/2006/table">
            <a:tbl>
              <a:tblPr firstRow="1" bandRow="1">
                <a:tableStyleId>{2D5ABB26-0587-4C30-8999-92F81FD0307C}</a:tableStyleId>
              </a:tblPr>
              <a:tblGrid>
                <a:gridCol w="384048">
                  <a:extLst>
                    <a:ext uri="{9D8B030D-6E8A-4147-A177-3AD203B41FA5}">
                      <a16:colId xmlns:a16="http://schemas.microsoft.com/office/drawing/2014/main" val="20000"/>
                    </a:ext>
                  </a:extLst>
                </a:gridCol>
                <a:gridCol w="384048">
                  <a:extLst>
                    <a:ext uri="{9D8B030D-6E8A-4147-A177-3AD203B41FA5}">
                      <a16:colId xmlns:a16="http://schemas.microsoft.com/office/drawing/2014/main" val="20001"/>
                    </a:ext>
                  </a:extLst>
                </a:gridCol>
                <a:gridCol w="384048">
                  <a:extLst>
                    <a:ext uri="{9D8B030D-6E8A-4147-A177-3AD203B41FA5}">
                      <a16:colId xmlns:a16="http://schemas.microsoft.com/office/drawing/2014/main" val="20002"/>
                    </a:ext>
                  </a:extLst>
                </a:gridCol>
                <a:gridCol w="384048">
                  <a:extLst>
                    <a:ext uri="{9D8B030D-6E8A-4147-A177-3AD203B41FA5}">
                      <a16:colId xmlns:a16="http://schemas.microsoft.com/office/drawing/2014/main" val="20003"/>
                    </a:ext>
                  </a:extLst>
                </a:gridCol>
                <a:gridCol w="384048">
                  <a:extLst>
                    <a:ext uri="{9D8B030D-6E8A-4147-A177-3AD203B41FA5}">
                      <a16:colId xmlns:a16="http://schemas.microsoft.com/office/drawing/2014/main" val="20004"/>
                    </a:ext>
                  </a:extLst>
                </a:gridCol>
                <a:gridCol w="384048">
                  <a:extLst>
                    <a:ext uri="{9D8B030D-6E8A-4147-A177-3AD203B41FA5}">
                      <a16:colId xmlns:a16="http://schemas.microsoft.com/office/drawing/2014/main" val="20005"/>
                    </a:ext>
                  </a:extLst>
                </a:gridCol>
                <a:gridCol w="384048">
                  <a:extLst>
                    <a:ext uri="{9D8B030D-6E8A-4147-A177-3AD203B41FA5}">
                      <a16:colId xmlns:a16="http://schemas.microsoft.com/office/drawing/2014/main" val="20006"/>
                    </a:ext>
                  </a:extLst>
                </a:gridCol>
                <a:gridCol w="384048">
                  <a:extLst>
                    <a:ext uri="{9D8B030D-6E8A-4147-A177-3AD203B41FA5}">
                      <a16:colId xmlns:a16="http://schemas.microsoft.com/office/drawing/2014/main" val="20007"/>
                    </a:ext>
                  </a:extLst>
                </a:gridCol>
                <a:gridCol w="384048">
                  <a:extLst>
                    <a:ext uri="{9D8B030D-6E8A-4147-A177-3AD203B41FA5}">
                      <a16:colId xmlns:a16="http://schemas.microsoft.com/office/drawing/2014/main" val="20008"/>
                    </a:ext>
                  </a:extLst>
                </a:gridCol>
              </a:tblGrid>
              <a:tr h="307848">
                <a:tc>
                  <a:txBody>
                    <a:bodyPr/>
                    <a:lstStyle/>
                    <a:p>
                      <a:endParaRPr lang="en-US" dirty="0"/>
                    </a:p>
                  </a:txBody>
                  <a:tcPr/>
                </a:tc>
                <a:tc>
                  <a:txBody>
                    <a:bodyPr/>
                    <a:lstStyle/>
                    <a:p>
                      <a:endParaRPr lang="en-US" dirty="0"/>
                    </a:p>
                  </a:txBody>
                  <a:tcPr>
                    <a:lnB>
                      <a:noFill/>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a:p>
                  </a:txBody>
                  <a:tcPr>
                    <a:lnR>
                      <a:noFill/>
                    </a:ln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TextBox 17"/>
          <p:cNvSpPr txBox="1"/>
          <p:nvPr/>
        </p:nvSpPr>
        <p:spPr>
          <a:xfrm>
            <a:off x="596050" y="924877"/>
            <a:ext cx="4229100" cy="492443"/>
          </a:xfrm>
          <a:prstGeom prst="rect">
            <a:avLst/>
          </a:prstGeom>
          <a:noFill/>
        </p:spPr>
        <p:txBody>
          <a:bodyPr wrap="square" rtlCol="0">
            <a:spAutoFit/>
          </a:bodyPr>
          <a:lstStyle/>
          <a:p>
            <a:r>
              <a:rPr lang="en-US" sz="2600" b="1" dirty="0"/>
              <a:t>31.3.4 Draw It Out</a:t>
            </a:r>
          </a:p>
        </p:txBody>
      </p:sp>
      <p:sp>
        <p:nvSpPr>
          <p:cNvPr id="39" name="Rectangle 38"/>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40" name="Rectangle 39">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1" name="Rectangle 40">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2" name="Rectangle 41">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3" name="Rectangle 42">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4" name="Rectangle 43">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5"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9"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3878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5" end="5"/>
                                            </p:txEl>
                                          </p:spTgt>
                                        </p:tgtEl>
                                        <p:attrNameLst>
                                          <p:attrName>style.color</p:attrName>
                                        </p:attrNameLst>
                                      </p:cBhvr>
                                      <p:to>
                                        <a:srgbClr val="5CD281"/>
                                      </p:to>
                                    </p:animClr>
                                    <p:animClr clrSpc="rgb" dir="cw">
                                      <p:cBhvr>
                                        <p:cTn id="7" dur="500" fill="hold"/>
                                        <p:tgtEl>
                                          <p:spTgt spid="5">
                                            <p:txEl>
                                              <p:pRg st="5" end="5"/>
                                            </p:txEl>
                                          </p:spTgt>
                                        </p:tgtEl>
                                        <p:attrNameLst>
                                          <p:attrName>fillcolor</p:attrName>
                                        </p:attrNameLst>
                                      </p:cBhvr>
                                      <p:to>
                                        <a:srgbClr val="5CD281"/>
                                      </p:to>
                                    </p:animClr>
                                    <p:set>
                                      <p:cBhvr>
                                        <p:cTn id="8" dur="500" fill="hold"/>
                                        <p:tgtEl>
                                          <p:spTgt spid="5">
                                            <p:txEl>
                                              <p:pRg st="5" end="5"/>
                                            </p:txEl>
                                          </p:spTgt>
                                        </p:tgtEl>
                                        <p:attrNameLst>
                                          <p:attrName>fill.type</p:attrName>
                                        </p:attrNameLst>
                                      </p:cBhvr>
                                      <p:to>
                                        <p:strVal val="solid"/>
                                      </p:to>
                                    </p:set>
                                    <p:set>
                                      <p:cBhvr>
                                        <p:cTn id="9" dur="500" fill="hold"/>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474" y="1752600"/>
            <a:ext cx="8484657" cy="2822119"/>
          </a:xfrm>
          <a:prstGeom prst="rect">
            <a:avLst/>
          </a:prstGeom>
        </p:spPr>
        <p:txBody>
          <a:bodyPr wrap="square">
            <a:spAutoFit/>
          </a:bodyPr>
          <a:lstStyle/>
          <a:p>
            <a:pPr lvl="0"/>
            <a:r>
              <a:rPr lang="en-US" sz="2000" dirty="0">
                <a:latin typeface="+mj-lt"/>
              </a:rPr>
              <a:t>2.	An 8-inch-by-14-inch rectangle is cut along its diagonal to form 2 	triangles. What is the area of each of the triangles, in square inches?</a:t>
            </a:r>
          </a:p>
          <a:p>
            <a:pPr lvl="0"/>
            <a:endParaRPr lang="en-US" sz="2000" dirty="0">
              <a:latin typeface="+mj-lt"/>
            </a:endParaRPr>
          </a:p>
          <a:p>
            <a:pPr lvl="0"/>
            <a:r>
              <a:rPr lang="en-US" sz="2000" dirty="0">
                <a:latin typeface="+mj-lt"/>
              </a:rPr>
              <a:t>	F.	11</a:t>
            </a:r>
          </a:p>
          <a:p>
            <a:pPr lvl="0"/>
            <a:r>
              <a:rPr lang="en-US" sz="2000" dirty="0">
                <a:latin typeface="+mj-lt"/>
              </a:rPr>
              <a:t>	G.	16.12</a:t>
            </a:r>
          </a:p>
          <a:p>
            <a:pPr lvl="0"/>
            <a:r>
              <a:rPr lang="en-US" sz="2000" dirty="0">
                <a:latin typeface="+mj-lt"/>
              </a:rPr>
              <a:t>	H.	22</a:t>
            </a:r>
          </a:p>
          <a:p>
            <a:pPr lvl="0"/>
            <a:r>
              <a:rPr lang="en-US" sz="2000" b="1" dirty="0">
                <a:latin typeface="+mj-lt"/>
              </a:rPr>
              <a:t>	</a:t>
            </a:r>
            <a:r>
              <a:rPr lang="en-US" sz="2000" dirty="0">
                <a:latin typeface="+mj-lt"/>
              </a:rPr>
              <a:t>J.	56</a:t>
            </a:r>
          </a:p>
          <a:p>
            <a:pPr lvl="0"/>
            <a:r>
              <a:rPr lang="en-US" sz="2000" dirty="0">
                <a:latin typeface="+mj-lt"/>
              </a:rPr>
              <a:t>	K.	112</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p:sp>
        <p:nvSpPr>
          <p:cNvPr id="17" name="TextBox 16"/>
          <p:cNvSpPr txBox="1"/>
          <p:nvPr/>
        </p:nvSpPr>
        <p:spPr>
          <a:xfrm>
            <a:off x="625474" y="924877"/>
            <a:ext cx="4229100" cy="492443"/>
          </a:xfrm>
          <a:prstGeom prst="rect">
            <a:avLst/>
          </a:prstGeom>
          <a:noFill/>
        </p:spPr>
        <p:txBody>
          <a:bodyPr wrap="square" rtlCol="0">
            <a:spAutoFit/>
          </a:bodyPr>
          <a:lstStyle/>
          <a:p>
            <a:r>
              <a:rPr lang="en-US" sz="2600" b="1" dirty="0"/>
              <a:t>31.3.4 Draw It Out</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28509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5" end="5"/>
                                            </p:txEl>
                                          </p:spTgt>
                                        </p:tgtEl>
                                        <p:attrNameLst>
                                          <p:attrName>style.color</p:attrName>
                                        </p:attrNameLst>
                                      </p:cBhvr>
                                      <p:to>
                                        <a:srgbClr val="5CD281"/>
                                      </p:to>
                                    </p:animClr>
                                    <p:animClr clrSpc="rgb" dir="cw">
                                      <p:cBhvr>
                                        <p:cTn id="7" dur="500" fill="hold"/>
                                        <p:tgtEl>
                                          <p:spTgt spid="5">
                                            <p:txEl>
                                              <p:pRg st="5" end="5"/>
                                            </p:txEl>
                                          </p:spTgt>
                                        </p:tgtEl>
                                        <p:attrNameLst>
                                          <p:attrName>fillcolor</p:attrName>
                                        </p:attrNameLst>
                                      </p:cBhvr>
                                      <p:to>
                                        <a:srgbClr val="5CD281"/>
                                      </p:to>
                                    </p:animClr>
                                    <p:set>
                                      <p:cBhvr>
                                        <p:cTn id="8" dur="500" fill="hold"/>
                                        <p:tgtEl>
                                          <p:spTgt spid="5">
                                            <p:txEl>
                                              <p:pRg st="5" end="5"/>
                                            </p:txEl>
                                          </p:spTgt>
                                        </p:tgtEl>
                                        <p:attrNameLst>
                                          <p:attrName>fill.type</p:attrName>
                                        </p:attrNameLst>
                                      </p:cBhvr>
                                      <p:to>
                                        <p:strVal val="solid"/>
                                      </p:to>
                                    </p:set>
                                    <p:set>
                                      <p:cBhvr>
                                        <p:cTn id="9" dur="500" fill="hold"/>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024" y="1633094"/>
            <a:ext cx="8474576" cy="3437672"/>
          </a:xfrm>
          <a:prstGeom prst="rect">
            <a:avLst/>
          </a:prstGeom>
        </p:spPr>
        <p:txBody>
          <a:bodyPr wrap="square">
            <a:spAutoFit/>
          </a:bodyPr>
          <a:lstStyle/>
          <a:p>
            <a:pPr lvl="0"/>
            <a:r>
              <a:rPr lang="en-US" sz="2000" dirty="0">
                <a:latin typeface="+mj-lt"/>
              </a:rPr>
              <a:t>3.	In a local town election, every member of the town voted. The results 	were as follows: 25% for Carly, 35% for Jeb, 14% for Carlos, 16% for 	Kim, and </a:t>
            </a:r>
            <a:r>
              <a:rPr lang="en-US" sz="2000" i="1" dirty="0">
                <a:latin typeface="+mj-lt"/>
              </a:rPr>
              <a:t>x</a:t>
            </a:r>
            <a:r>
              <a:rPr lang="en-US" sz="2000" dirty="0">
                <a:latin typeface="+mj-lt"/>
              </a:rPr>
              <a:t> for other candidates. If the results were to be graphed on a 	circle graph, what would be the degree measure of the other section?</a:t>
            </a:r>
          </a:p>
          <a:p>
            <a:pPr lvl="0"/>
            <a:endParaRPr lang="en-US" sz="2000" dirty="0">
              <a:latin typeface="+mj-lt"/>
            </a:endParaRPr>
          </a:p>
          <a:p>
            <a:pPr lvl="0"/>
            <a:r>
              <a:rPr lang="en-US" sz="2000" dirty="0">
                <a:latin typeface="+mj-lt"/>
              </a:rPr>
              <a:t>	A.	72</a:t>
            </a:r>
          </a:p>
          <a:p>
            <a:pPr lvl="0"/>
            <a:r>
              <a:rPr lang="en-US" sz="2000" b="1" dirty="0">
                <a:latin typeface="+mj-lt"/>
              </a:rPr>
              <a:t>	</a:t>
            </a:r>
            <a:r>
              <a:rPr lang="en-US" sz="2000" dirty="0">
                <a:latin typeface="+mj-lt"/>
              </a:rPr>
              <a:t>B.	36</a:t>
            </a:r>
          </a:p>
          <a:p>
            <a:pPr lvl="0"/>
            <a:r>
              <a:rPr lang="en-US" sz="2000" dirty="0">
                <a:latin typeface="+mj-lt"/>
              </a:rPr>
              <a:t>	C.	20</a:t>
            </a:r>
          </a:p>
          <a:p>
            <a:pPr lvl="0"/>
            <a:r>
              <a:rPr lang="en-US" sz="2000" dirty="0">
                <a:latin typeface="+mj-lt"/>
              </a:rPr>
              <a:t>	D.	18</a:t>
            </a:r>
          </a:p>
          <a:p>
            <a:pPr lvl="0"/>
            <a:r>
              <a:rPr lang="en-US" sz="2000" dirty="0">
                <a:latin typeface="+mj-lt"/>
              </a:rPr>
              <a:t>	E.	10</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31.3.4 Draw It Out</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40411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3" end="3"/>
                                            </p:txEl>
                                          </p:spTgt>
                                        </p:tgtEl>
                                        <p:attrNameLst>
                                          <p:attrName>style.color</p:attrName>
                                        </p:attrNameLst>
                                      </p:cBhvr>
                                      <p:to>
                                        <a:srgbClr val="5CD281"/>
                                      </p:to>
                                    </p:animClr>
                                    <p:animClr clrSpc="rgb" dir="cw">
                                      <p:cBhvr>
                                        <p:cTn id="7" dur="500" fill="hold"/>
                                        <p:tgtEl>
                                          <p:spTgt spid="5">
                                            <p:txEl>
                                              <p:pRg st="3" end="3"/>
                                            </p:txEl>
                                          </p:spTgt>
                                        </p:tgtEl>
                                        <p:attrNameLst>
                                          <p:attrName>fillcolor</p:attrName>
                                        </p:attrNameLst>
                                      </p:cBhvr>
                                      <p:to>
                                        <a:srgbClr val="5CD281"/>
                                      </p:to>
                                    </p:animClr>
                                    <p:set>
                                      <p:cBhvr>
                                        <p:cTn id="8" dur="500" fill="hold"/>
                                        <p:tgtEl>
                                          <p:spTgt spid="5">
                                            <p:txEl>
                                              <p:pRg st="3" end="3"/>
                                            </p:txEl>
                                          </p:spTgt>
                                        </p:tgtEl>
                                        <p:attrNameLst>
                                          <p:attrName>fill.type</p:attrName>
                                        </p:attrNameLst>
                                      </p:cBhvr>
                                      <p:to>
                                        <p:strVal val="solid"/>
                                      </p:to>
                                    </p:set>
                                    <p:set>
                                      <p:cBhvr>
                                        <p:cTn id="9"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024" y="1660255"/>
            <a:ext cx="8593108" cy="2822119"/>
          </a:xfrm>
          <a:prstGeom prst="rect">
            <a:avLst/>
          </a:prstGeom>
        </p:spPr>
        <p:txBody>
          <a:bodyPr wrap="square">
            <a:spAutoFit/>
          </a:bodyPr>
          <a:lstStyle/>
          <a:p>
            <a:pPr lvl="0"/>
            <a:r>
              <a:rPr lang="en-US" sz="2000" dirty="0">
                <a:latin typeface="+mj-lt"/>
              </a:rPr>
              <a:t>4.	On the standard (</a:t>
            </a:r>
            <a:r>
              <a:rPr lang="en-US" sz="2000" i="1" dirty="0" err="1">
                <a:latin typeface="+mj-lt"/>
              </a:rPr>
              <a:t>x,y</a:t>
            </a:r>
            <a:r>
              <a:rPr lang="en-US" sz="2000" dirty="0">
                <a:latin typeface="+mj-lt"/>
              </a:rPr>
              <a:t>) coordinate plane, what is the midpoint of the line 	segment with endpoints (2,11) and (</a:t>
            </a:r>
            <a:r>
              <a:rPr lang="en-US" sz="2000" dirty="0"/>
              <a:t>–</a:t>
            </a:r>
            <a:r>
              <a:rPr lang="en-US" sz="2000" dirty="0">
                <a:latin typeface="+mj-lt"/>
              </a:rPr>
              <a:t>4,5) ?</a:t>
            </a:r>
          </a:p>
          <a:p>
            <a:pPr lvl="0"/>
            <a:endParaRPr lang="en-US" sz="2000" dirty="0">
              <a:latin typeface="+mj-lt"/>
            </a:endParaRPr>
          </a:p>
          <a:p>
            <a:pPr lvl="0"/>
            <a:r>
              <a:rPr lang="en-US" sz="2000" dirty="0">
                <a:latin typeface="+mj-lt"/>
              </a:rPr>
              <a:t>	F.	(</a:t>
            </a:r>
            <a:r>
              <a:rPr lang="en-US" sz="2000" dirty="0"/>
              <a:t>–</a:t>
            </a:r>
            <a:r>
              <a:rPr lang="en-US" sz="2000" dirty="0">
                <a:latin typeface="+mj-lt"/>
              </a:rPr>
              <a:t>2,16)</a:t>
            </a:r>
          </a:p>
          <a:p>
            <a:pPr lvl="0"/>
            <a:r>
              <a:rPr lang="en-US" sz="2000" dirty="0">
                <a:latin typeface="+mj-lt"/>
              </a:rPr>
              <a:t>	G.	(</a:t>
            </a:r>
            <a:r>
              <a:rPr lang="en-US" sz="2000" dirty="0"/>
              <a:t>–</a:t>
            </a:r>
            <a:r>
              <a:rPr lang="en-US" sz="2000" dirty="0">
                <a:latin typeface="+mj-lt"/>
              </a:rPr>
              <a:t>1,7)</a:t>
            </a:r>
          </a:p>
          <a:p>
            <a:pPr lvl="0"/>
            <a:r>
              <a:rPr lang="en-US" sz="2000" b="1" dirty="0">
                <a:latin typeface="+mj-lt"/>
              </a:rPr>
              <a:t>	</a:t>
            </a:r>
            <a:r>
              <a:rPr lang="en-US" sz="2000" dirty="0">
                <a:latin typeface="+mj-lt"/>
              </a:rPr>
              <a:t>H.	(</a:t>
            </a:r>
            <a:r>
              <a:rPr lang="en-US" sz="2000" dirty="0"/>
              <a:t>–</a:t>
            </a:r>
            <a:r>
              <a:rPr lang="en-US" sz="2000" dirty="0">
                <a:latin typeface="+mj-lt"/>
              </a:rPr>
              <a:t>1,8)</a:t>
            </a:r>
          </a:p>
          <a:p>
            <a:pPr lvl="0"/>
            <a:r>
              <a:rPr lang="en-US" sz="2000" dirty="0">
                <a:latin typeface="+mj-lt"/>
              </a:rPr>
              <a:t>	J.	(0,7)</a:t>
            </a:r>
          </a:p>
          <a:p>
            <a:pPr lvl="0"/>
            <a:r>
              <a:rPr lang="en-US" sz="2000" dirty="0">
                <a:latin typeface="+mj-lt"/>
              </a:rPr>
              <a:t>	K.	(2,9)</a:t>
            </a: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31.3.4 Draw It Out</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9381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rgbClr val="5CD281"/>
                                      </p:to>
                                    </p:animClr>
                                    <p:animClr clrSpc="rgb" dir="cw">
                                      <p:cBhvr>
                                        <p:cTn id="7" dur="500" fill="hold"/>
                                        <p:tgtEl>
                                          <p:spTgt spid="5">
                                            <p:txEl>
                                              <p:pRg st="4" end="4"/>
                                            </p:txEl>
                                          </p:spTgt>
                                        </p:tgtEl>
                                        <p:attrNameLst>
                                          <p:attrName>fillcolor</p:attrName>
                                        </p:attrNameLst>
                                      </p:cBhvr>
                                      <p:to>
                                        <a:srgbClr val="5CD281"/>
                                      </p:to>
                                    </p:animClr>
                                    <p:set>
                                      <p:cBhvr>
                                        <p:cTn id="8" dur="500" fill="hold"/>
                                        <p:tgtEl>
                                          <p:spTgt spid="5">
                                            <p:txEl>
                                              <p:pRg st="4" end="4"/>
                                            </p:txEl>
                                          </p:spTgt>
                                        </p:tgtEl>
                                        <p:attrNameLst>
                                          <p:attrName>fill.type</p:attrName>
                                        </p:attrNameLst>
                                      </p:cBhvr>
                                      <p:to>
                                        <p:strVal val="solid"/>
                                      </p:to>
                                    </p:set>
                                    <p:set>
                                      <p:cBhvr>
                                        <p:cTn id="9"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7024" y="924877"/>
            <a:ext cx="9236576" cy="461665"/>
          </a:xfrm>
          <a:prstGeom prst="rect">
            <a:avLst/>
          </a:prstGeom>
          <a:noFill/>
        </p:spPr>
        <p:txBody>
          <a:bodyPr wrap="square" rtlCol="0">
            <a:spAutoFit/>
          </a:bodyPr>
          <a:lstStyle/>
          <a:p>
            <a:r>
              <a:rPr lang="en-US" sz="2400" b="1" dirty="0">
                <a:latin typeface="+mj-lt"/>
              </a:rPr>
              <a:t>31.3.5 </a:t>
            </a:r>
            <a:r>
              <a:rPr lang="en-US" sz="2400" b="1" dirty="0"/>
              <a:t>Objects in the Mirror Are Exactly as They Appear</a:t>
            </a:r>
            <a:endParaRPr lang="en-US" sz="2400" b="1" dirty="0">
              <a:latin typeface="+mj-lt"/>
            </a:endParaRP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5" name="Content Placeholder 2">
            <a:extLst>
              <a:ext uri="{FF2B5EF4-FFF2-40B4-BE49-F238E27FC236}">
                <a16:creationId xmlns:a16="http://schemas.microsoft.com/office/drawing/2014/main" id="{518FBE4E-2021-4E01-9937-CB67B2A30869}"/>
              </a:ext>
            </a:extLst>
          </p:cNvPr>
          <p:cNvSpPr txBox="1">
            <a:spLocks/>
          </p:cNvSpPr>
          <p:nvPr/>
        </p:nvSpPr>
        <p:spPr>
          <a:xfrm>
            <a:off x="551931" y="1535347"/>
            <a:ext cx="8770909" cy="1773763"/>
          </a:xfrm>
          <a:prstGeom prst="rect">
            <a:avLst/>
          </a:prstGeom>
        </p:spPr>
        <p:txBody>
          <a:bodyPr vert="horz" lIns="91440" tIns="45720" rIns="91440" bIns="45720" rtlCol="0">
            <a:normAutofit/>
          </a:bodyPr>
          <a:lst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a:lstStyle>
          <a:p>
            <a:r>
              <a:rPr lang="en-US" sz="2000" dirty="0"/>
              <a:t>One of the most helpful things about ACT geometry questions is that the images are almost perfectly drawn to scale, even if the question says they are not. If you get stuck on a really complex geometry question, try to eliminate a few answers just by looking at the figures.</a:t>
            </a:r>
            <a:endParaRPr lang="en-US" dirty="0"/>
          </a:p>
          <a:p>
            <a:pPr marL="0" indent="0">
              <a:buFont typeface="Wingdings 3" charset="2"/>
              <a:buNone/>
            </a:pPr>
            <a:endParaRPr lang="en-US" dirty="0"/>
          </a:p>
        </p:txBody>
      </p:sp>
    </p:spTree>
    <p:extLst>
      <p:ext uri="{BB962C8B-B14F-4D97-AF65-F5344CB8AC3E}">
        <p14:creationId xmlns:p14="http://schemas.microsoft.com/office/powerpoint/2010/main" val="60111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024" y="1643515"/>
            <a:ext cx="8474576" cy="2787238"/>
          </a:xfrm>
          <a:prstGeom prst="rect">
            <a:avLst/>
          </a:prstGeom>
        </p:spPr>
        <p:txBody>
          <a:bodyPr wrap="square">
            <a:spAutoFit/>
          </a:bodyPr>
          <a:lstStyle/>
          <a:p>
            <a:pPr lvl="0"/>
            <a:r>
              <a:rPr lang="en-US" sz="2000" dirty="0">
                <a:latin typeface="+mj-lt"/>
              </a:rPr>
              <a:t>1.	In the figure below, the measures of 4 angles of pentagon	</a:t>
            </a:r>
            <a:r>
              <a:rPr lang="en-US" sz="2000" i="1" dirty="0">
                <a:latin typeface="+mj-lt"/>
              </a:rPr>
              <a:t>DEFGH</a:t>
            </a:r>
            <a:r>
              <a:rPr lang="en-US" sz="2000" dirty="0">
                <a:latin typeface="+mj-lt"/>
              </a:rPr>
              <a:t> are 	given. What is the measure of angle </a:t>
            </a:r>
            <a:r>
              <a:rPr lang="en-US" sz="2000" i="1" dirty="0">
                <a:latin typeface="+mj-lt"/>
              </a:rPr>
              <a:t>E ?</a:t>
            </a:r>
          </a:p>
          <a:p>
            <a:pPr lvl="0"/>
            <a:endParaRPr lang="en-US" sz="2000" dirty="0">
              <a:latin typeface="+mj-lt"/>
            </a:endParaRPr>
          </a:p>
          <a:p>
            <a:pPr lvl="0"/>
            <a:r>
              <a:rPr lang="en-US" sz="2000" dirty="0">
                <a:latin typeface="+mj-lt"/>
              </a:rPr>
              <a:t>	A.	94</a:t>
            </a:r>
            <a:r>
              <a:rPr lang="en-US" sz="2000" dirty="0">
                <a:latin typeface="+mj-lt"/>
                <a:sym typeface="Symbol" panose="05050102010706020507" pitchFamily="18" charset="2"/>
              </a:rPr>
              <a:t></a:t>
            </a:r>
            <a:endParaRPr lang="en-US" sz="2000" dirty="0">
              <a:latin typeface="+mj-lt"/>
            </a:endParaRPr>
          </a:p>
          <a:p>
            <a:pPr lvl="0"/>
            <a:r>
              <a:rPr lang="en-US" sz="2000" dirty="0">
                <a:latin typeface="+mj-lt"/>
              </a:rPr>
              <a:t>	B.	96</a:t>
            </a:r>
            <a:r>
              <a:rPr lang="en-US" sz="2000" dirty="0">
                <a:latin typeface="+mj-lt"/>
                <a:sym typeface="Symbol" panose="05050102010706020507" pitchFamily="18" charset="2"/>
              </a:rPr>
              <a:t></a:t>
            </a:r>
            <a:endParaRPr lang="en-US" sz="2000" dirty="0">
              <a:latin typeface="+mj-lt"/>
            </a:endParaRPr>
          </a:p>
          <a:p>
            <a:pPr lvl="0"/>
            <a:r>
              <a:rPr lang="en-US" sz="2000" dirty="0">
                <a:latin typeface="+mj-lt"/>
              </a:rPr>
              <a:t>	C.	105</a:t>
            </a:r>
            <a:r>
              <a:rPr lang="en-US" sz="2000" dirty="0">
                <a:latin typeface="+mj-lt"/>
                <a:sym typeface="Symbol" panose="05050102010706020507" pitchFamily="18" charset="2"/>
              </a:rPr>
              <a:t></a:t>
            </a:r>
            <a:endParaRPr lang="en-US" sz="2000" dirty="0">
              <a:latin typeface="+mj-lt"/>
            </a:endParaRPr>
          </a:p>
          <a:p>
            <a:pPr lvl="0"/>
            <a:r>
              <a:rPr lang="en-US" sz="2000" b="1" dirty="0">
                <a:latin typeface="+mj-lt"/>
              </a:rPr>
              <a:t>	</a:t>
            </a:r>
            <a:r>
              <a:rPr lang="en-US" sz="2000" dirty="0">
                <a:latin typeface="+mj-lt"/>
              </a:rPr>
              <a:t>D.	119</a:t>
            </a:r>
            <a:r>
              <a:rPr lang="en-US" sz="2000" dirty="0">
                <a:latin typeface="+mj-lt"/>
                <a:sym typeface="Symbol" panose="05050102010706020507" pitchFamily="18" charset="2"/>
              </a:rPr>
              <a:t></a:t>
            </a:r>
            <a:endParaRPr lang="en-US" sz="2000" dirty="0">
              <a:latin typeface="+mj-lt"/>
            </a:endParaRPr>
          </a:p>
          <a:p>
            <a:pPr lvl="0"/>
            <a:r>
              <a:rPr lang="en-US" sz="2000" dirty="0">
                <a:latin typeface="+mj-lt"/>
              </a:rPr>
              <a:t>	E.	129</a:t>
            </a:r>
            <a:r>
              <a:rPr lang="en-US" sz="2000" dirty="0">
                <a:latin typeface="+mj-lt"/>
                <a:sym typeface="Symbol" panose="05050102010706020507" pitchFamily="18" charset="2"/>
              </a:rPr>
              <a:t></a:t>
            </a:r>
            <a:endParaRPr lang="en-US" sz="2000" dirty="0">
              <a:latin typeface="+mj-lt"/>
            </a:endParaRPr>
          </a:p>
          <a:p>
            <a:pPr lvl="0"/>
            <a:endParaRPr lang="en-US" dirty="0">
              <a:effectLst/>
              <a:ea typeface="Times New Roman" panose="02020603050405020304" pitchFamily="18" charset="0"/>
            </a:endParaRPr>
          </a:p>
        </p:txBody>
      </p:sp>
      <p:sp>
        <p:nvSpPr>
          <p:cNvPr id="39" name="Rectangle 38"/>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40" name="Rectangle 39">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1" name="Rectangle 40">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2" name="Rectangle 41">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3" name="Rectangle 42">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4" name="Rectangle 43">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5"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9"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grpSp>
        <p:nvGrpSpPr>
          <p:cNvPr id="50" name="Group 49"/>
          <p:cNvGrpSpPr/>
          <p:nvPr/>
        </p:nvGrpSpPr>
        <p:grpSpPr>
          <a:xfrm>
            <a:off x="4754312" y="2933779"/>
            <a:ext cx="2864167" cy="1841152"/>
            <a:chOff x="4754312" y="2933779"/>
            <a:chExt cx="2864167" cy="1841152"/>
          </a:xfrm>
        </p:grpSpPr>
        <p:sp>
          <p:nvSpPr>
            <p:cNvPr id="51" name="Snip Diagonal Corner Rectangle 2"/>
            <p:cNvSpPr/>
            <p:nvPr/>
          </p:nvSpPr>
          <p:spPr>
            <a:xfrm>
              <a:off x="5019192" y="3164224"/>
              <a:ext cx="2260601" cy="1334851"/>
            </a:xfrm>
            <a:custGeom>
              <a:avLst/>
              <a:gdLst>
                <a:gd name="connsiteX0" fmla="*/ 0 w 2269838"/>
                <a:gd name="connsiteY0" fmla="*/ 0 h 1340419"/>
                <a:gd name="connsiteX1" fmla="*/ 2046430 w 2269838"/>
                <a:gd name="connsiteY1" fmla="*/ 0 h 1340419"/>
                <a:gd name="connsiteX2" fmla="*/ 2269838 w 2269838"/>
                <a:gd name="connsiteY2" fmla="*/ 223408 h 1340419"/>
                <a:gd name="connsiteX3" fmla="*/ 2269838 w 2269838"/>
                <a:gd name="connsiteY3" fmla="*/ 1340419 h 1340419"/>
                <a:gd name="connsiteX4" fmla="*/ 0 w 2269838"/>
                <a:gd name="connsiteY4" fmla="*/ 1340419 h 1340419"/>
                <a:gd name="connsiteX5" fmla="*/ 0 w 2269838"/>
                <a:gd name="connsiteY5" fmla="*/ 0 h 1340419"/>
                <a:gd name="connsiteX0" fmla="*/ 64654 w 2269838"/>
                <a:gd name="connsiteY0" fmla="*/ 0 h 1343498"/>
                <a:gd name="connsiteX1" fmla="*/ 2046430 w 2269838"/>
                <a:gd name="connsiteY1" fmla="*/ 3079 h 1343498"/>
                <a:gd name="connsiteX2" fmla="*/ 2269838 w 2269838"/>
                <a:gd name="connsiteY2" fmla="*/ 226487 h 1343498"/>
                <a:gd name="connsiteX3" fmla="*/ 2269838 w 2269838"/>
                <a:gd name="connsiteY3" fmla="*/ 1343498 h 1343498"/>
                <a:gd name="connsiteX4" fmla="*/ 0 w 2269838"/>
                <a:gd name="connsiteY4" fmla="*/ 1343498 h 1343498"/>
                <a:gd name="connsiteX5" fmla="*/ 64654 w 2269838"/>
                <a:gd name="connsiteY5" fmla="*/ 0 h 1343498"/>
                <a:gd name="connsiteX0" fmla="*/ 58496 w 2263680"/>
                <a:gd name="connsiteY0" fmla="*/ 0 h 1343498"/>
                <a:gd name="connsiteX1" fmla="*/ 2040272 w 2263680"/>
                <a:gd name="connsiteY1" fmla="*/ 3079 h 1343498"/>
                <a:gd name="connsiteX2" fmla="*/ 2263680 w 2263680"/>
                <a:gd name="connsiteY2" fmla="*/ 226487 h 1343498"/>
                <a:gd name="connsiteX3" fmla="*/ 2263680 w 2263680"/>
                <a:gd name="connsiteY3" fmla="*/ 1343498 h 1343498"/>
                <a:gd name="connsiteX4" fmla="*/ 0 w 2263680"/>
                <a:gd name="connsiteY4" fmla="*/ 1158771 h 1343498"/>
                <a:gd name="connsiteX5" fmla="*/ 58496 w 2263680"/>
                <a:gd name="connsiteY5" fmla="*/ 0 h 1343498"/>
                <a:gd name="connsiteX0" fmla="*/ 58496 w 2263680"/>
                <a:gd name="connsiteY0" fmla="*/ 0 h 1315789"/>
                <a:gd name="connsiteX1" fmla="*/ 2040272 w 2263680"/>
                <a:gd name="connsiteY1" fmla="*/ 3079 h 1315789"/>
                <a:gd name="connsiteX2" fmla="*/ 2263680 w 2263680"/>
                <a:gd name="connsiteY2" fmla="*/ 226487 h 1315789"/>
                <a:gd name="connsiteX3" fmla="*/ 967511 w 2263680"/>
                <a:gd name="connsiteY3" fmla="*/ 1315789 h 1315789"/>
                <a:gd name="connsiteX4" fmla="*/ 0 w 2263680"/>
                <a:gd name="connsiteY4" fmla="*/ 1158771 h 1315789"/>
                <a:gd name="connsiteX5" fmla="*/ 58496 w 2263680"/>
                <a:gd name="connsiteY5" fmla="*/ 0 h 1315789"/>
                <a:gd name="connsiteX0" fmla="*/ 58496 w 2260601"/>
                <a:gd name="connsiteY0" fmla="*/ 0 h 1334851"/>
                <a:gd name="connsiteX1" fmla="*/ 2040272 w 2260601"/>
                <a:gd name="connsiteY1" fmla="*/ 3079 h 1334851"/>
                <a:gd name="connsiteX2" fmla="*/ 2260601 w 2260601"/>
                <a:gd name="connsiteY2" fmla="*/ 1334851 h 1334851"/>
                <a:gd name="connsiteX3" fmla="*/ 967511 w 2260601"/>
                <a:gd name="connsiteY3" fmla="*/ 1315789 h 1334851"/>
                <a:gd name="connsiteX4" fmla="*/ 0 w 2260601"/>
                <a:gd name="connsiteY4" fmla="*/ 1158771 h 1334851"/>
                <a:gd name="connsiteX5" fmla="*/ 58496 w 2260601"/>
                <a:gd name="connsiteY5" fmla="*/ 0 h 1334851"/>
                <a:gd name="connsiteX0" fmla="*/ 58496 w 2260601"/>
                <a:gd name="connsiteY0" fmla="*/ 0 h 1334851"/>
                <a:gd name="connsiteX1" fmla="*/ 1501484 w 2260601"/>
                <a:gd name="connsiteY1" fmla="*/ 9237 h 1334851"/>
                <a:gd name="connsiteX2" fmla="*/ 2260601 w 2260601"/>
                <a:gd name="connsiteY2" fmla="*/ 1334851 h 1334851"/>
                <a:gd name="connsiteX3" fmla="*/ 967511 w 2260601"/>
                <a:gd name="connsiteY3" fmla="*/ 1315789 h 1334851"/>
                <a:gd name="connsiteX4" fmla="*/ 0 w 2260601"/>
                <a:gd name="connsiteY4" fmla="*/ 1158771 h 1334851"/>
                <a:gd name="connsiteX5" fmla="*/ 58496 w 2260601"/>
                <a:gd name="connsiteY5" fmla="*/ 0 h 133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01" h="1334851">
                  <a:moveTo>
                    <a:pt x="58496" y="0"/>
                  </a:moveTo>
                  <a:lnTo>
                    <a:pt x="1501484" y="9237"/>
                  </a:lnTo>
                  <a:lnTo>
                    <a:pt x="2260601" y="1334851"/>
                  </a:lnTo>
                  <a:lnTo>
                    <a:pt x="967511" y="1315789"/>
                  </a:lnTo>
                  <a:lnTo>
                    <a:pt x="0" y="1158771"/>
                  </a:lnTo>
                  <a:lnTo>
                    <a:pt x="58496" y="0"/>
                  </a:lnTo>
                  <a:close/>
                </a:path>
              </a:pathLst>
            </a:custGeom>
            <a:solidFill>
              <a:srgbClr val="CB4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51078" y="2992582"/>
              <a:ext cx="343284" cy="343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7"/>
            <p:cNvSpPr txBox="1"/>
            <p:nvPr/>
          </p:nvSpPr>
          <p:spPr>
            <a:xfrm>
              <a:off x="4813578" y="2938689"/>
              <a:ext cx="356235"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D</a:t>
              </a:r>
            </a:p>
          </p:txBody>
        </p:sp>
        <p:sp>
          <p:nvSpPr>
            <p:cNvPr id="54" name="TextBox 57"/>
            <p:cNvSpPr txBox="1"/>
            <p:nvPr/>
          </p:nvSpPr>
          <p:spPr>
            <a:xfrm>
              <a:off x="4754312" y="4276864"/>
              <a:ext cx="356235"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H</a:t>
              </a:r>
            </a:p>
          </p:txBody>
        </p:sp>
        <p:sp>
          <p:nvSpPr>
            <p:cNvPr id="55" name="TextBox 57"/>
            <p:cNvSpPr txBox="1"/>
            <p:nvPr/>
          </p:nvSpPr>
          <p:spPr>
            <a:xfrm>
              <a:off x="6484619" y="2933779"/>
              <a:ext cx="356235"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E</a:t>
              </a:r>
            </a:p>
          </p:txBody>
        </p:sp>
        <p:sp>
          <p:nvSpPr>
            <p:cNvPr id="56" name="Snip Diagonal Corner Rectangle 2"/>
            <p:cNvSpPr/>
            <p:nvPr/>
          </p:nvSpPr>
          <p:spPr>
            <a:xfrm>
              <a:off x="5019192" y="3164223"/>
              <a:ext cx="2260601" cy="1334851"/>
            </a:xfrm>
            <a:custGeom>
              <a:avLst/>
              <a:gdLst>
                <a:gd name="connsiteX0" fmla="*/ 0 w 2269838"/>
                <a:gd name="connsiteY0" fmla="*/ 0 h 1340419"/>
                <a:gd name="connsiteX1" fmla="*/ 2046430 w 2269838"/>
                <a:gd name="connsiteY1" fmla="*/ 0 h 1340419"/>
                <a:gd name="connsiteX2" fmla="*/ 2269838 w 2269838"/>
                <a:gd name="connsiteY2" fmla="*/ 223408 h 1340419"/>
                <a:gd name="connsiteX3" fmla="*/ 2269838 w 2269838"/>
                <a:gd name="connsiteY3" fmla="*/ 1340419 h 1340419"/>
                <a:gd name="connsiteX4" fmla="*/ 0 w 2269838"/>
                <a:gd name="connsiteY4" fmla="*/ 1340419 h 1340419"/>
                <a:gd name="connsiteX5" fmla="*/ 0 w 2269838"/>
                <a:gd name="connsiteY5" fmla="*/ 0 h 1340419"/>
                <a:gd name="connsiteX0" fmla="*/ 64654 w 2269838"/>
                <a:gd name="connsiteY0" fmla="*/ 0 h 1343498"/>
                <a:gd name="connsiteX1" fmla="*/ 2046430 w 2269838"/>
                <a:gd name="connsiteY1" fmla="*/ 3079 h 1343498"/>
                <a:gd name="connsiteX2" fmla="*/ 2269838 w 2269838"/>
                <a:gd name="connsiteY2" fmla="*/ 226487 h 1343498"/>
                <a:gd name="connsiteX3" fmla="*/ 2269838 w 2269838"/>
                <a:gd name="connsiteY3" fmla="*/ 1343498 h 1343498"/>
                <a:gd name="connsiteX4" fmla="*/ 0 w 2269838"/>
                <a:gd name="connsiteY4" fmla="*/ 1343498 h 1343498"/>
                <a:gd name="connsiteX5" fmla="*/ 64654 w 2269838"/>
                <a:gd name="connsiteY5" fmla="*/ 0 h 1343498"/>
                <a:gd name="connsiteX0" fmla="*/ 58496 w 2263680"/>
                <a:gd name="connsiteY0" fmla="*/ 0 h 1343498"/>
                <a:gd name="connsiteX1" fmla="*/ 2040272 w 2263680"/>
                <a:gd name="connsiteY1" fmla="*/ 3079 h 1343498"/>
                <a:gd name="connsiteX2" fmla="*/ 2263680 w 2263680"/>
                <a:gd name="connsiteY2" fmla="*/ 226487 h 1343498"/>
                <a:gd name="connsiteX3" fmla="*/ 2263680 w 2263680"/>
                <a:gd name="connsiteY3" fmla="*/ 1343498 h 1343498"/>
                <a:gd name="connsiteX4" fmla="*/ 0 w 2263680"/>
                <a:gd name="connsiteY4" fmla="*/ 1158771 h 1343498"/>
                <a:gd name="connsiteX5" fmla="*/ 58496 w 2263680"/>
                <a:gd name="connsiteY5" fmla="*/ 0 h 1343498"/>
                <a:gd name="connsiteX0" fmla="*/ 58496 w 2263680"/>
                <a:gd name="connsiteY0" fmla="*/ 0 h 1315789"/>
                <a:gd name="connsiteX1" fmla="*/ 2040272 w 2263680"/>
                <a:gd name="connsiteY1" fmla="*/ 3079 h 1315789"/>
                <a:gd name="connsiteX2" fmla="*/ 2263680 w 2263680"/>
                <a:gd name="connsiteY2" fmla="*/ 226487 h 1315789"/>
                <a:gd name="connsiteX3" fmla="*/ 967511 w 2263680"/>
                <a:gd name="connsiteY3" fmla="*/ 1315789 h 1315789"/>
                <a:gd name="connsiteX4" fmla="*/ 0 w 2263680"/>
                <a:gd name="connsiteY4" fmla="*/ 1158771 h 1315789"/>
                <a:gd name="connsiteX5" fmla="*/ 58496 w 2263680"/>
                <a:gd name="connsiteY5" fmla="*/ 0 h 1315789"/>
                <a:gd name="connsiteX0" fmla="*/ 58496 w 2260601"/>
                <a:gd name="connsiteY0" fmla="*/ 0 h 1334851"/>
                <a:gd name="connsiteX1" fmla="*/ 2040272 w 2260601"/>
                <a:gd name="connsiteY1" fmla="*/ 3079 h 1334851"/>
                <a:gd name="connsiteX2" fmla="*/ 2260601 w 2260601"/>
                <a:gd name="connsiteY2" fmla="*/ 1334851 h 1334851"/>
                <a:gd name="connsiteX3" fmla="*/ 967511 w 2260601"/>
                <a:gd name="connsiteY3" fmla="*/ 1315789 h 1334851"/>
                <a:gd name="connsiteX4" fmla="*/ 0 w 2260601"/>
                <a:gd name="connsiteY4" fmla="*/ 1158771 h 1334851"/>
                <a:gd name="connsiteX5" fmla="*/ 58496 w 2260601"/>
                <a:gd name="connsiteY5" fmla="*/ 0 h 1334851"/>
                <a:gd name="connsiteX0" fmla="*/ 58496 w 2260601"/>
                <a:gd name="connsiteY0" fmla="*/ 0 h 1334851"/>
                <a:gd name="connsiteX1" fmla="*/ 1501484 w 2260601"/>
                <a:gd name="connsiteY1" fmla="*/ 9237 h 1334851"/>
                <a:gd name="connsiteX2" fmla="*/ 2260601 w 2260601"/>
                <a:gd name="connsiteY2" fmla="*/ 1334851 h 1334851"/>
                <a:gd name="connsiteX3" fmla="*/ 967511 w 2260601"/>
                <a:gd name="connsiteY3" fmla="*/ 1315789 h 1334851"/>
                <a:gd name="connsiteX4" fmla="*/ 0 w 2260601"/>
                <a:gd name="connsiteY4" fmla="*/ 1158771 h 1334851"/>
                <a:gd name="connsiteX5" fmla="*/ 58496 w 2260601"/>
                <a:gd name="connsiteY5" fmla="*/ 0 h 133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01" h="1334851">
                  <a:moveTo>
                    <a:pt x="58496" y="0"/>
                  </a:moveTo>
                  <a:lnTo>
                    <a:pt x="1501484" y="9237"/>
                  </a:lnTo>
                  <a:lnTo>
                    <a:pt x="2260601" y="1334851"/>
                  </a:lnTo>
                  <a:lnTo>
                    <a:pt x="967511" y="1315789"/>
                  </a:lnTo>
                  <a:lnTo>
                    <a:pt x="0" y="1158771"/>
                  </a:lnTo>
                  <a:lnTo>
                    <a:pt x="5849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7"/>
            <p:cNvSpPr txBox="1"/>
            <p:nvPr/>
          </p:nvSpPr>
          <p:spPr>
            <a:xfrm>
              <a:off x="5830160" y="4467154"/>
              <a:ext cx="356235"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G</a:t>
              </a:r>
            </a:p>
          </p:txBody>
        </p:sp>
        <p:sp>
          <p:nvSpPr>
            <p:cNvPr id="58" name="TextBox 57"/>
            <p:cNvSpPr txBox="1"/>
            <p:nvPr/>
          </p:nvSpPr>
          <p:spPr>
            <a:xfrm>
              <a:off x="7262244" y="4435234"/>
              <a:ext cx="356235"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F</a:t>
              </a:r>
            </a:p>
          </p:txBody>
        </p:sp>
        <p:sp>
          <p:nvSpPr>
            <p:cNvPr id="59" name="TextBox 57"/>
            <p:cNvSpPr txBox="1"/>
            <p:nvPr/>
          </p:nvSpPr>
          <p:spPr>
            <a:xfrm>
              <a:off x="6252717" y="3300359"/>
              <a:ext cx="356235"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a:t>
              </a:r>
            </a:p>
          </p:txBody>
        </p:sp>
        <p:sp>
          <p:nvSpPr>
            <p:cNvPr id="60" name="TextBox 57"/>
            <p:cNvSpPr txBox="1"/>
            <p:nvPr/>
          </p:nvSpPr>
          <p:spPr>
            <a:xfrm>
              <a:off x="6717615" y="4186975"/>
              <a:ext cx="487681"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58</a:t>
              </a:r>
              <a:r>
                <a:rPr lang="en-US" sz="1400" b="1" dirty="0">
                  <a:solidFill>
                    <a:schemeClr val="bg1"/>
                  </a:solidFill>
                  <a:latin typeface="Times LT Std" panose="02020603050405020304" pitchFamily="18" charset="0"/>
                </a:rPr>
                <a:t>°</a:t>
              </a:r>
              <a:endParaRPr lang="en-US" sz="1400" b="1" dirty="0">
                <a:solidFill>
                  <a:schemeClr val="bg1"/>
                </a:solidFill>
              </a:endParaRPr>
            </a:p>
          </p:txBody>
        </p:sp>
        <p:sp>
          <p:nvSpPr>
            <p:cNvPr id="61" name="TextBox 57"/>
            <p:cNvSpPr txBox="1"/>
            <p:nvPr/>
          </p:nvSpPr>
          <p:spPr>
            <a:xfrm>
              <a:off x="5820689" y="4152321"/>
              <a:ext cx="578968"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173</a:t>
              </a:r>
              <a:r>
                <a:rPr lang="en-US" sz="1400" b="1" dirty="0">
                  <a:solidFill>
                    <a:schemeClr val="bg1"/>
                  </a:solidFill>
                  <a:latin typeface="Times LT Std" panose="02020603050405020304" pitchFamily="18" charset="0"/>
                </a:rPr>
                <a:t>°</a:t>
              </a:r>
              <a:endParaRPr lang="en-US" sz="1400" b="1" dirty="0">
                <a:solidFill>
                  <a:schemeClr val="bg1"/>
                </a:solidFill>
              </a:endParaRPr>
            </a:p>
          </p:txBody>
        </p:sp>
        <p:sp>
          <p:nvSpPr>
            <p:cNvPr id="62" name="TextBox 57"/>
            <p:cNvSpPr txBox="1"/>
            <p:nvPr/>
          </p:nvSpPr>
          <p:spPr>
            <a:xfrm>
              <a:off x="5026677" y="4023258"/>
              <a:ext cx="578968"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96</a:t>
              </a:r>
              <a:r>
                <a:rPr lang="en-US" sz="1400" b="1" dirty="0">
                  <a:solidFill>
                    <a:schemeClr val="bg1"/>
                  </a:solidFill>
                  <a:latin typeface="Times LT Std" panose="02020603050405020304" pitchFamily="18" charset="0"/>
                </a:rPr>
                <a:t>°</a:t>
              </a:r>
              <a:endParaRPr lang="en-US" sz="1400" b="1" dirty="0">
                <a:solidFill>
                  <a:schemeClr val="bg1"/>
                </a:solidFill>
              </a:endParaRPr>
            </a:p>
          </p:txBody>
        </p:sp>
        <p:sp>
          <p:nvSpPr>
            <p:cNvPr id="63" name="TextBox 57"/>
            <p:cNvSpPr txBox="1"/>
            <p:nvPr/>
          </p:nvSpPr>
          <p:spPr>
            <a:xfrm>
              <a:off x="5082836" y="3169522"/>
              <a:ext cx="578968"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94</a:t>
              </a:r>
              <a:r>
                <a:rPr lang="en-US" sz="1400" b="1" dirty="0">
                  <a:solidFill>
                    <a:schemeClr val="bg1"/>
                  </a:solidFill>
                  <a:latin typeface="Times LT Std" panose="02020603050405020304" pitchFamily="18" charset="0"/>
                </a:rPr>
                <a:t>°</a:t>
              </a:r>
              <a:endParaRPr lang="en-US" sz="1400" b="1" dirty="0">
                <a:solidFill>
                  <a:schemeClr val="bg1"/>
                </a:solidFill>
              </a:endParaRPr>
            </a:p>
          </p:txBody>
        </p:sp>
      </p:grpSp>
      <p:sp>
        <p:nvSpPr>
          <p:cNvPr id="29" name="TextBox 28"/>
          <p:cNvSpPr txBox="1"/>
          <p:nvPr/>
        </p:nvSpPr>
        <p:spPr>
          <a:xfrm>
            <a:off x="517024" y="924877"/>
            <a:ext cx="9236576" cy="461665"/>
          </a:xfrm>
          <a:prstGeom prst="rect">
            <a:avLst/>
          </a:prstGeom>
          <a:noFill/>
        </p:spPr>
        <p:txBody>
          <a:bodyPr wrap="square" rtlCol="0">
            <a:spAutoFit/>
          </a:bodyPr>
          <a:lstStyle/>
          <a:p>
            <a:r>
              <a:rPr lang="en-US" sz="2400" b="1" dirty="0">
                <a:latin typeface="+mj-lt"/>
              </a:rPr>
              <a:t>31.3.5 </a:t>
            </a:r>
            <a:r>
              <a:rPr lang="en-US" sz="2400" b="1" dirty="0"/>
              <a:t>Objects in the Mirror Are Exactly as They Appear</a:t>
            </a:r>
            <a:endParaRPr lang="en-US" sz="2400" b="1" dirty="0">
              <a:latin typeface="+mj-lt"/>
            </a:endParaRPr>
          </a:p>
        </p:txBody>
      </p:sp>
    </p:spTree>
    <p:extLst>
      <p:ext uri="{BB962C8B-B14F-4D97-AF65-F5344CB8AC3E}">
        <p14:creationId xmlns:p14="http://schemas.microsoft.com/office/powerpoint/2010/main" val="31432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5" end="5"/>
                                            </p:txEl>
                                          </p:spTgt>
                                        </p:tgtEl>
                                        <p:attrNameLst>
                                          <p:attrName>style.color</p:attrName>
                                        </p:attrNameLst>
                                      </p:cBhvr>
                                      <p:to>
                                        <a:srgbClr val="5CD281"/>
                                      </p:to>
                                    </p:animClr>
                                    <p:animClr clrSpc="rgb" dir="cw">
                                      <p:cBhvr>
                                        <p:cTn id="7" dur="500" fill="hold"/>
                                        <p:tgtEl>
                                          <p:spTgt spid="5">
                                            <p:txEl>
                                              <p:pRg st="5" end="5"/>
                                            </p:txEl>
                                          </p:spTgt>
                                        </p:tgtEl>
                                        <p:attrNameLst>
                                          <p:attrName>fillcolor</p:attrName>
                                        </p:attrNameLst>
                                      </p:cBhvr>
                                      <p:to>
                                        <a:srgbClr val="5CD281"/>
                                      </p:to>
                                    </p:animClr>
                                    <p:set>
                                      <p:cBhvr>
                                        <p:cTn id="8" dur="500" fill="hold"/>
                                        <p:tgtEl>
                                          <p:spTgt spid="5">
                                            <p:txEl>
                                              <p:pRg st="5" end="5"/>
                                            </p:txEl>
                                          </p:spTgt>
                                        </p:tgtEl>
                                        <p:attrNameLst>
                                          <p:attrName>fill.type</p:attrName>
                                        </p:attrNameLst>
                                      </p:cBhvr>
                                      <p:to>
                                        <p:strVal val="solid"/>
                                      </p:to>
                                    </p:set>
                                    <p:set>
                                      <p:cBhvr>
                                        <p:cTn id="9" dur="500" fill="hold"/>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17024" y="1642009"/>
                <a:ext cx="8593108" cy="3835474"/>
              </a:xfrm>
              <a:prstGeom prst="rect">
                <a:avLst/>
              </a:prstGeom>
            </p:spPr>
            <p:txBody>
              <a:bodyPr wrap="square">
                <a:spAutoFit/>
              </a:bodyPr>
              <a:lstStyle/>
              <a:p>
                <a:pPr lvl="0"/>
                <a:r>
                  <a:rPr lang="en-US" sz="2000" dirty="0">
                    <a:latin typeface="+mj-lt"/>
                  </a:rPr>
                  <a:t>2.	The figure below shows a side view of a cylindrical tank partially filled 	with water. The tank has a radius of 5 meters. The tank is filled with 	water to a point where the maximum depth of the water in the tank is 3 	meters. What is the length of the chord created by the surface of the 	water?</a:t>
                </a:r>
                <a:endParaRPr lang="en-US" sz="2000" dirty="0">
                  <a:effectLst/>
                  <a:latin typeface="+mj-lt"/>
                </a:endParaRPr>
              </a:p>
              <a:p>
                <a:pPr lvl="0"/>
                <a:endParaRPr lang="en-US" sz="2000" i="1" dirty="0">
                  <a:latin typeface="+mj-lt"/>
                </a:endParaRPr>
              </a:p>
              <a:p>
                <a:pPr lvl="0"/>
                <a:r>
                  <a:rPr lang="en-US" sz="2000" dirty="0">
                    <a:latin typeface="+mj-lt"/>
                  </a:rPr>
                  <a:t>	F.</a:t>
                </a:r>
                <a:r>
                  <a:rPr lang="en-US" sz="2000" i="1" dirty="0">
                    <a:latin typeface="+mj-lt"/>
                  </a:rPr>
                  <a:t>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21</m:t>
                        </m:r>
                      </m:e>
                    </m:rad>
                  </m:oMath>
                </a14:m>
                <a:endParaRPr lang="en-US" sz="2000" dirty="0">
                  <a:effectLst/>
                  <a:latin typeface="+mj-lt"/>
                </a:endParaRPr>
              </a:p>
              <a:p>
                <a:pPr lvl="0"/>
                <a:r>
                  <a:rPr lang="en-US" sz="2000" b="1" dirty="0">
                    <a:latin typeface="+mj-lt"/>
                  </a:rPr>
                  <a:t>	</a:t>
                </a:r>
                <a:r>
                  <a:rPr lang="en-US" sz="2000" dirty="0">
                    <a:latin typeface="+mj-lt"/>
                  </a:rPr>
                  <a:t>G.	2</a:t>
                </a:r>
                <a14:m>
                  <m:oMath xmlns:m="http://schemas.openxmlformats.org/officeDocument/2006/math">
                    <m:rad>
                      <m:radPr>
                        <m:degHide m:val="on"/>
                        <m:ctrlPr>
                          <a:rPr lang="en-US" sz="2000" i="1">
                            <a:latin typeface="Cambria Math" panose="02040503050406030204" pitchFamily="18" charset="0"/>
                          </a:rPr>
                        </m:ctrlPr>
                      </m:radPr>
                      <m:deg/>
                      <m:e>
                        <m:r>
                          <a:rPr lang="en-US" sz="2000" b="0" i="1">
                            <a:latin typeface="Cambria Math" panose="02040503050406030204" pitchFamily="18" charset="0"/>
                          </a:rPr>
                          <m:t>21</m:t>
                        </m:r>
                      </m:e>
                    </m:rad>
                  </m:oMath>
                </a14:m>
                <a:endParaRPr lang="en-US" sz="2000" dirty="0">
                  <a:effectLst/>
                  <a:latin typeface="+mj-lt"/>
                </a:endParaRPr>
              </a:p>
              <a:p>
                <a:pPr lvl="0"/>
                <a:r>
                  <a:rPr lang="en-US" sz="2000" dirty="0">
                    <a:latin typeface="+mj-lt"/>
                  </a:rPr>
                  <a:t>	H.	10</a:t>
                </a:r>
                <a:endParaRPr lang="en-US" sz="2000" dirty="0">
                  <a:effectLst/>
                  <a:latin typeface="+mj-lt"/>
                </a:endParaRPr>
              </a:p>
              <a:p>
                <a:pPr lvl="0"/>
                <a:r>
                  <a:rPr lang="en-US" sz="2000" dirty="0">
                    <a:latin typeface="+mj-lt"/>
                  </a:rPr>
                  <a:t>	J.	15</a:t>
                </a:r>
                <a:endParaRPr lang="en-US" sz="2000" dirty="0">
                  <a:effectLst/>
                  <a:latin typeface="+mj-lt"/>
                </a:endParaRPr>
              </a:p>
              <a:p>
                <a:pPr lvl="0"/>
                <a:r>
                  <a:rPr lang="en-US" sz="2000" dirty="0">
                    <a:latin typeface="+mj-lt"/>
                  </a:rPr>
                  <a:t>	K.	4</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21</m:t>
                        </m:r>
                      </m:e>
                    </m:rad>
                  </m:oMath>
                </a14:m>
                <a:endParaRPr lang="en-US" sz="2000" dirty="0">
                  <a:effectLst/>
                  <a:latin typeface="+mj-lt"/>
                </a:endParaRPr>
              </a:p>
              <a:p>
                <a:pPr marL="342900" marR="0" lvl="0" indent="-342900">
                  <a:lnSpc>
                    <a:spcPct val="115000"/>
                  </a:lnSpc>
                  <a:spcBef>
                    <a:spcPts val="0"/>
                  </a:spcBef>
                  <a:spcAft>
                    <a:spcPts val="1000"/>
                  </a:spcAft>
                  <a:buFont typeface="+mj-lt"/>
                  <a:buAutoNum type="alphaUcPeriod"/>
                </a:pPr>
                <a:endParaRPr lang="en-US" dirty="0">
                  <a:effectLs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7024" y="1642009"/>
                <a:ext cx="8593108" cy="3835474"/>
              </a:xfrm>
              <a:prstGeom prst="rect">
                <a:avLst/>
              </a:prstGeom>
              <a:blipFill rotWithShape="0">
                <a:blip r:embed="rId8"/>
                <a:stretch>
                  <a:fillRect l="-781" t="-635"/>
                </a:stretch>
              </a:blipFill>
            </p:spPr>
            <p:txBody>
              <a:bodyPr/>
              <a:lstStyle/>
              <a:p>
                <a:r>
                  <a:rPr lang="en-US">
                    <a:noFill/>
                  </a:rPr>
                  <a:t> </a:t>
                </a:r>
              </a:p>
            </p:txBody>
          </p:sp>
        </mc:Fallback>
      </mc:AlternateContent>
      <p:sp>
        <p:nvSpPr>
          <p:cNvPr id="33" name="TextBox 32"/>
          <p:cNvSpPr txBox="1"/>
          <p:nvPr/>
        </p:nvSpPr>
        <p:spPr>
          <a:xfrm>
            <a:off x="517024" y="924877"/>
            <a:ext cx="9541376" cy="461665"/>
          </a:xfrm>
          <a:prstGeom prst="rect">
            <a:avLst/>
          </a:prstGeom>
          <a:noFill/>
        </p:spPr>
        <p:txBody>
          <a:bodyPr wrap="square" rtlCol="0">
            <a:spAutoFit/>
          </a:bodyPr>
          <a:lstStyle/>
          <a:p>
            <a:r>
              <a:rPr lang="en-US" sz="2400" b="1" dirty="0"/>
              <a:t>31.3.5 Objects in the Mirror Are Exactly as They Appear</a:t>
            </a:r>
          </a:p>
        </p:txBody>
      </p:sp>
      <p:sp>
        <p:nvSpPr>
          <p:cNvPr id="45" name="Rectangle 44"/>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46" name="Rectangle 45">
            <a:hlinkClick r:id="rId9"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7" name="Rectangle 46">
            <a:hlinkClick r:id="rId10"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8" name="Rectangle 47">
            <a:hlinkClick r:id="rId11"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9" name="Rectangle 48">
            <a:hlinkClick r:id="rId12"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50" name="Rectangle 49">
            <a:hlinkClick r:id="rId13"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51"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2"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3"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4"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5"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grpSp>
        <p:nvGrpSpPr>
          <p:cNvPr id="56" name="Group 55"/>
          <p:cNvGrpSpPr/>
          <p:nvPr/>
        </p:nvGrpSpPr>
        <p:grpSpPr>
          <a:xfrm>
            <a:off x="4813578" y="3559746"/>
            <a:ext cx="1387214" cy="1393254"/>
            <a:chOff x="4813578" y="3559746"/>
            <a:chExt cx="1387214" cy="1393254"/>
          </a:xfrm>
        </p:grpSpPr>
        <p:sp>
          <p:nvSpPr>
            <p:cNvPr id="57" name="Oval 56"/>
            <p:cNvSpPr/>
            <p:nvPr/>
          </p:nvSpPr>
          <p:spPr>
            <a:xfrm>
              <a:off x="4813578" y="3559746"/>
              <a:ext cx="1387214" cy="13932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H="1">
              <a:off x="5507185" y="4249577"/>
              <a:ext cx="6936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936225" y="4648200"/>
              <a:ext cx="11365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7" idx="4"/>
            </p:cNvCxnSpPr>
            <p:nvPr/>
          </p:nvCxnSpPr>
          <p:spPr>
            <a:xfrm flipH="1" flipV="1">
              <a:off x="5505065" y="4648200"/>
              <a:ext cx="2120" cy="30480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57"/>
            <p:cNvSpPr txBox="1"/>
            <p:nvPr/>
          </p:nvSpPr>
          <p:spPr>
            <a:xfrm>
              <a:off x="5658143" y="3941054"/>
              <a:ext cx="236220"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5</a:t>
              </a:r>
            </a:p>
          </p:txBody>
        </p:sp>
        <p:sp>
          <p:nvSpPr>
            <p:cNvPr id="62" name="TextBox 57"/>
            <p:cNvSpPr txBox="1"/>
            <p:nvPr/>
          </p:nvSpPr>
          <p:spPr>
            <a:xfrm>
              <a:off x="5487873" y="4645223"/>
              <a:ext cx="236220"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solidFill>
                    <a:schemeClr val="bg1"/>
                  </a:solidFill>
                </a:rPr>
                <a:t>3</a:t>
              </a:r>
            </a:p>
          </p:txBody>
        </p:sp>
        <p:sp>
          <p:nvSpPr>
            <p:cNvPr id="63" name="Oval 62"/>
            <p:cNvSpPr/>
            <p:nvPr/>
          </p:nvSpPr>
          <p:spPr>
            <a:xfrm>
              <a:off x="4813578" y="3559746"/>
              <a:ext cx="1387214" cy="1393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3" end="3"/>
                                            </p:txEl>
                                          </p:spTgt>
                                        </p:tgtEl>
                                        <p:attrNameLst>
                                          <p:attrName>style.color</p:attrName>
                                        </p:attrNameLst>
                                      </p:cBhvr>
                                      <p:to>
                                        <a:srgbClr val="5CD281"/>
                                      </p:to>
                                    </p:animClr>
                                    <p:animClr clrSpc="rgb" dir="cw">
                                      <p:cBhvr>
                                        <p:cTn id="7" dur="500" fill="hold"/>
                                        <p:tgtEl>
                                          <p:spTgt spid="5">
                                            <p:txEl>
                                              <p:pRg st="3" end="3"/>
                                            </p:txEl>
                                          </p:spTgt>
                                        </p:tgtEl>
                                        <p:attrNameLst>
                                          <p:attrName>fillcolor</p:attrName>
                                        </p:attrNameLst>
                                      </p:cBhvr>
                                      <p:to>
                                        <a:srgbClr val="5CD281"/>
                                      </p:to>
                                    </p:animClr>
                                    <p:set>
                                      <p:cBhvr>
                                        <p:cTn id="8" dur="500" fill="hold"/>
                                        <p:tgtEl>
                                          <p:spTgt spid="5">
                                            <p:txEl>
                                              <p:pRg st="3" end="3"/>
                                            </p:txEl>
                                          </p:spTgt>
                                        </p:tgtEl>
                                        <p:attrNameLst>
                                          <p:attrName>fill.type</p:attrName>
                                        </p:attrNameLst>
                                      </p:cBhvr>
                                      <p:to>
                                        <p:strVal val="solid"/>
                                      </p:to>
                                    </p:set>
                                    <p:set>
                                      <p:cBhvr>
                                        <p:cTn id="9"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517024" y="1645907"/>
                <a:ext cx="8593108" cy="3216265"/>
              </a:xfrm>
              <a:prstGeom prst="rect">
                <a:avLst/>
              </a:prstGeom>
            </p:spPr>
            <p:txBody>
              <a:bodyPr wrap="square">
                <a:spAutoFit/>
              </a:bodyPr>
              <a:lstStyle/>
              <a:p>
                <a:pPr lvl="0"/>
                <a:r>
                  <a:rPr lang="en-US" sz="2000" dirty="0">
                    <a:latin typeface="+mj-lt"/>
                  </a:rPr>
                  <a:t>3.	The figure below is composed of square </a:t>
                </a:r>
                <a:r>
                  <a:rPr lang="en-US" sz="2000" i="1" dirty="0">
                    <a:latin typeface="+mj-lt"/>
                  </a:rPr>
                  <a:t>ABCD</a:t>
                </a:r>
                <a:r>
                  <a:rPr lang="en-US" sz="2000" dirty="0">
                    <a:latin typeface="+mj-lt"/>
                  </a:rPr>
                  <a:t> and equilateral triangle 	</a:t>
                </a:r>
                <a:r>
                  <a:rPr lang="el-GR" sz="2000" dirty="0">
                    <a:latin typeface="+mj-lt"/>
                  </a:rPr>
                  <a:t>Δ</a:t>
                </a:r>
                <a:r>
                  <a:rPr lang="en-US" sz="2000" i="1" dirty="0">
                    <a:latin typeface="+mj-lt"/>
                  </a:rPr>
                  <a:t>ABE</a:t>
                </a:r>
                <a:r>
                  <a:rPr lang="en-US" sz="2000" dirty="0">
                    <a:latin typeface="+mj-lt"/>
                  </a:rPr>
                  <a:t>. The length of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𝐵𝐶</m:t>
                        </m:r>
                      </m:e>
                    </m:acc>
                  </m:oMath>
                </a14:m>
                <a:r>
                  <a:rPr lang="en-US" sz="2000" dirty="0">
                    <a:latin typeface="+mj-lt"/>
                  </a:rPr>
                  <a:t> is 8 inches. What is the perimeter of pentagon 	</a:t>
                </a:r>
                <a:r>
                  <a:rPr lang="en-US" sz="2000" i="1" dirty="0">
                    <a:latin typeface="+mj-lt"/>
                  </a:rPr>
                  <a:t>AEBCD,</a:t>
                </a:r>
                <a:r>
                  <a:rPr lang="en-US" sz="2000" dirty="0">
                    <a:latin typeface="+mj-lt"/>
                  </a:rPr>
                  <a:t> in inches?</a:t>
                </a:r>
              </a:p>
              <a:p>
                <a:pPr lvl="0"/>
                <a:endParaRPr lang="en-US" sz="2000" dirty="0">
                  <a:latin typeface="+mj-lt"/>
                </a:endParaRPr>
              </a:p>
              <a:p>
                <a:pPr lvl="0"/>
                <a:r>
                  <a:rPr lang="en-US" sz="2000" dirty="0">
                    <a:latin typeface="+mj-lt"/>
                  </a:rPr>
                  <a:t>	A.	24</a:t>
                </a:r>
              </a:p>
              <a:p>
                <a:pPr lvl="0"/>
                <a:r>
                  <a:rPr lang="en-US" sz="2000" dirty="0">
                    <a:latin typeface="+mj-lt"/>
                  </a:rPr>
                  <a:t>	B.	32</a:t>
                </a:r>
              </a:p>
              <a:p>
                <a:pPr lvl="0"/>
                <a:r>
                  <a:rPr lang="en-US" sz="2000" b="1" dirty="0">
                    <a:latin typeface="+mj-lt"/>
                  </a:rPr>
                  <a:t>	</a:t>
                </a:r>
                <a:r>
                  <a:rPr lang="en-US" sz="2000" dirty="0">
                    <a:latin typeface="+mj-lt"/>
                  </a:rPr>
                  <a:t>C.	40</a:t>
                </a:r>
              </a:p>
              <a:p>
                <a:pPr lvl="0"/>
                <a:r>
                  <a:rPr lang="en-US" sz="2000" dirty="0">
                    <a:latin typeface="+mj-lt"/>
                  </a:rPr>
                  <a:t>	D.	48</a:t>
                </a:r>
              </a:p>
              <a:p>
                <a:pPr lvl="0"/>
                <a:r>
                  <a:rPr lang="en-US" sz="2000" dirty="0">
                    <a:latin typeface="+mj-lt"/>
                  </a:rPr>
                  <a:t>	E.	56</a:t>
                </a:r>
              </a:p>
              <a:p>
                <a:pPr marL="342900" marR="0" lvl="0" indent="-342900">
                  <a:lnSpc>
                    <a:spcPct val="115000"/>
                  </a:lnSpc>
                  <a:spcBef>
                    <a:spcPts val="0"/>
                  </a:spcBef>
                  <a:spcAft>
                    <a:spcPts val="1000"/>
                  </a:spcAft>
                  <a:buFont typeface="+mj-lt"/>
                  <a:buAutoNum type="alphaUcPeriod"/>
                </a:pPr>
                <a:endParaRPr lang="en-US" sz="2000" dirty="0">
                  <a:effectLst/>
                  <a:latin typeface="+mj-lt"/>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17024" y="1645907"/>
                <a:ext cx="8593108" cy="3216265"/>
              </a:xfrm>
              <a:prstGeom prst="rect">
                <a:avLst/>
              </a:prstGeom>
              <a:blipFill>
                <a:blip r:embed="rId3"/>
                <a:stretch>
                  <a:fillRect l="-781" t="-947" r="-355"/>
                </a:stretch>
              </a:blipFill>
            </p:spPr>
            <p:txBody>
              <a:bodyPr/>
              <a:lstStyle/>
              <a:p>
                <a:r>
                  <a:rPr lang="en-US">
                    <a:noFill/>
                  </a:rPr>
                  <a:t> </a:t>
                </a:r>
              </a:p>
            </p:txBody>
          </p:sp>
        </mc:Fallback>
      </mc:AlternateContent>
      <p:grpSp>
        <p:nvGrpSpPr>
          <p:cNvPr id="8" name="Group 7"/>
          <p:cNvGrpSpPr/>
          <p:nvPr/>
        </p:nvGrpSpPr>
        <p:grpSpPr>
          <a:xfrm>
            <a:off x="3972391" y="2634895"/>
            <a:ext cx="1929990" cy="1994255"/>
            <a:chOff x="4914462" y="2639317"/>
            <a:chExt cx="1929990" cy="1994255"/>
          </a:xfrm>
        </p:grpSpPr>
        <p:sp>
          <p:nvSpPr>
            <p:cNvPr id="4" name="Rectangle 3"/>
            <p:cNvSpPr/>
            <p:nvPr/>
          </p:nvSpPr>
          <p:spPr>
            <a:xfrm>
              <a:off x="5181600" y="3490574"/>
              <a:ext cx="91440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181600" y="2895596"/>
              <a:ext cx="914400" cy="59497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57"/>
            <p:cNvSpPr txBox="1"/>
            <p:nvPr/>
          </p:nvSpPr>
          <p:spPr>
            <a:xfrm>
              <a:off x="5474783" y="2639317"/>
              <a:ext cx="328033"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E</a:t>
              </a:r>
            </a:p>
          </p:txBody>
        </p:sp>
        <p:sp>
          <p:nvSpPr>
            <p:cNvPr id="30" name="TextBox 57"/>
            <p:cNvSpPr txBox="1"/>
            <p:nvPr/>
          </p:nvSpPr>
          <p:spPr>
            <a:xfrm>
              <a:off x="4914462" y="3336673"/>
              <a:ext cx="328033"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A</a:t>
              </a:r>
            </a:p>
          </p:txBody>
        </p:sp>
        <p:sp>
          <p:nvSpPr>
            <p:cNvPr id="31" name="TextBox 57"/>
            <p:cNvSpPr txBox="1"/>
            <p:nvPr/>
          </p:nvSpPr>
          <p:spPr>
            <a:xfrm>
              <a:off x="6035105" y="3336672"/>
              <a:ext cx="328033"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B</a:t>
              </a:r>
            </a:p>
          </p:txBody>
        </p:sp>
        <p:sp>
          <p:nvSpPr>
            <p:cNvPr id="32" name="TextBox 57"/>
            <p:cNvSpPr txBox="1"/>
            <p:nvPr/>
          </p:nvSpPr>
          <p:spPr>
            <a:xfrm>
              <a:off x="4914462" y="4325795"/>
              <a:ext cx="328033"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D</a:t>
              </a:r>
            </a:p>
          </p:txBody>
        </p:sp>
        <p:sp>
          <p:nvSpPr>
            <p:cNvPr id="33" name="TextBox 57"/>
            <p:cNvSpPr txBox="1"/>
            <p:nvPr/>
          </p:nvSpPr>
          <p:spPr>
            <a:xfrm>
              <a:off x="6035105" y="4325795"/>
              <a:ext cx="328033"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i="1" dirty="0"/>
                <a:t>C</a:t>
              </a:r>
            </a:p>
          </p:txBody>
        </p:sp>
        <p:sp>
          <p:nvSpPr>
            <p:cNvPr id="7" name="Right Brace 6"/>
            <p:cNvSpPr/>
            <p:nvPr/>
          </p:nvSpPr>
          <p:spPr>
            <a:xfrm>
              <a:off x="6363137" y="3490568"/>
              <a:ext cx="159582" cy="91440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57"/>
            <p:cNvSpPr txBox="1"/>
            <p:nvPr/>
          </p:nvSpPr>
          <p:spPr>
            <a:xfrm>
              <a:off x="6516419" y="3789216"/>
              <a:ext cx="328033" cy="307777"/>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400" dirty="0"/>
                <a:t>8</a:t>
              </a:r>
            </a:p>
          </p:txBody>
        </p:sp>
      </p:grpSp>
      <p:sp>
        <p:nvSpPr>
          <p:cNvPr id="35" name="TextBox 34"/>
          <p:cNvSpPr txBox="1"/>
          <p:nvPr/>
        </p:nvSpPr>
        <p:spPr>
          <a:xfrm>
            <a:off x="517024" y="924877"/>
            <a:ext cx="9617576" cy="461665"/>
          </a:xfrm>
          <a:prstGeom prst="rect">
            <a:avLst/>
          </a:prstGeom>
          <a:noFill/>
        </p:spPr>
        <p:txBody>
          <a:bodyPr wrap="square" rtlCol="0">
            <a:spAutoFit/>
          </a:bodyPr>
          <a:lstStyle/>
          <a:p>
            <a:r>
              <a:rPr lang="en-US" sz="2400" b="1" dirty="0"/>
              <a:t>31.3.5 Objects in the Mirror Are Exactly as They Appear</a:t>
            </a:r>
          </a:p>
        </p:txBody>
      </p:sp>
      <p:sp>
        <p:nvSpPr>
          <p:cNvPr id="47" name="Rectangle 46"/>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48" name="Rectangle 47">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9" name="Rectangle 48">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50" name="Rectangle 49">
            <a:hlinkClick r:id="rId6"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51" name="Rectangle 50">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52" name="Rectangle 51">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53"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4"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5"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6"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7"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21246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0"/>
              </p:nvPr>
            </p:nvSpPr>
            <p:spPr/>
            <p:txBody>
              <a:bodyPr>
                <a:normAutofit/>
              </a:bodyPr>
              <a:lstStyle/>
              <a:p>
                <a:pPr marR="0" lvl="0">
                  <a:lnSpc>
                    <a:spcPct val="115000"/>
                  </a:lnSpc>
                  <a:spcBef>
                    <a:spcPts val="0"/>
                  </a:spcBef>
                  <a:spcAft>
                    <a:spcPts val="1000"/>
                  </a:spcAft>
                </a:pPr>
                <a:r>
                  <a:rPr lang="en-US" dirty="0">
                    <a:ea typeface="Calibri" panose="020F0502020204030204" pitchFamily="34" charset="0"/>
                    <a:cs typeface="Arial" panose="020B0604020202020204" pitchFamily="34" charset="0"/>
                  </a:rPr>
                  <a:t>2.	A bag has 4 green cards, 9 blue cards, 3 purple cards, 	and </a:t>
                </a:r>
                <a:r>
                  <a:rPr lang="en-US" i="1" dirty="0">
                    <a:effectLst/>
                    <a:ea typeface="Calibri" panose="020F0502020204030204" pitchFamily="34" charset="0"/>
                    <a:cs typeface="Arial" panose="020B0604020202020204" pitchFamily="34" charset="0"/>
                  </a:rPr>
                  <a:t>x</a:t>
                </a:r>
                <a:r>
                  <a:rPr lang="en-US" dirty="0">
                    <a:effectLst/>
                    <a:ea typeface="Calibri" panose="020F0502020204030204" pitchFamily="34" charset="0"/>
                    <a:cs typeface="Arial" panose="020B0604020202020204" pitchFamily="34" charset="0"/>
                  </a:rPr>
                  <a:t> pink card(s). Each card is a solid color. What is 	the 	probability that a card randomly chosen from the 	bag is purple?</a:t>
                </a:r>
                <a:endParaRPr lang="en-US" dirty="0">
                  <a:effectLst/>
                </a:endParaRPr>
              </a:p>
              <a:p>
                <a:pPr marR="0" lvl="0">
                  <a:lnSpc>
                    <a:spcPct val="115000"/>
                  </a:lnSpc>
                  <a:spcBef>
                    <a:spcPts val="0"/>
                  </a:spcBef>
                  <a:spcAft>
                    <a:spcPts val="1000"/>
                  </a:spcAft>
                </a:pPr>
                <a:r>
                  <a:rPr lang="en-US" dirty="0">
                    <a:effectLst/>
                    <a:ea typeface="Calibri" panose="020F0502020204030204" pitchFamily="34" charset="0"/>
                    <a:cs typeface="Arial" panose="020B0604020202020204" pitchFamily="34" charset="0"/>
                  </a:rPr>
                  <a:t>	F.	</a:t>
                </a:r>
                <a14:m>
                  <m:oMath xmlns:m="http://schemas.openxmlformats.org/officeDocument/2006/math">
                    <m:f>
                      <m:fPr>
                        <m:ctrlPr>
                          <a:rPr lang="en-US" i="1">
                            <a:effectLst/>
                            <a:latin typeface="Cambria Math" panose="02040503050406030204" pitchFamily="18" charset="0"/>
                            <a:ea typeface="Calibri" panose="020F0502020204030204" pitchFamily="34" charset="0"/>
                            <a:cs typeface="Arial" panose="020B0604020202020204" pitchFamily="34" charset="0"/>
                          </a:rPr>
                        </m:ctrlPr>
                      </m:fPr>
                      <m:num>
                        <m:r>
                          <a:rPr lang="en-US" i="1">
                            <a:effectLst/>
                            <a:latin typeface="Cambria Math" panose="02040503050406030204" pitchFamily="18" charset="0"/>
                            <a:ea typeface="Calibri" panose="020F0502020204030204" pitchFamily="34" charset="0"/>
                            <a:cs typeface="Arial" panose="020B0604020202020204" pitchFamily="34" charset="0"/>
                          </a:rPr>
                          <m:t>1</m:t>
                        </m:r>
                      </m:num>
                      <m:den>
                        <m:r>
                          <a:rPr lang="en-US" i="1">
                            <a:effectLst/>
                            <a:latin typeface="Cambria Math" panose="02040503050406030204" pitchFamily="18" charset="0"/>
                            <a:ea typeface="Calibri" panose="020F0502020204030204" pitchFamily="34" charset="0"/>
                            <a:cs typeface="Arial" panose="020B0604020202020204" pitchFamily="34" charset="0"/>
                          </a:rPr>
                          <m:t>16</m:t>
                        </m:r>
                      </m:den>
                    </m:f>
                  </m:oMath>
                </a14:m>
                <a:endParaRPr lang="en-US" dirty="0">
                  <a:effectLst/>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G.	</a:t>
                </a:r>
                <a14:m>
                  <m:oMath xmlns:m="http://schemas.openxmlformats.org/officeDocument/2006/math">
                    <m:f>
                      <m:fPr>
                        <m:ctrlPr>
                          <a:rPr lang="en-US" i="1">
                            <a:latin typeface="Cambria Math" panose="02040503050406030204" pitchFamily="18" charset="0"/>
                            <a:ea typeface="SimSun" panose="02010600030101010101" pitchFamily="2" charset="-122"/>
                            <a:cs typeface="Arial" panose="020B0604020202020204" pitchFamily="34" charset="0"/>
                          </a:rPr>
                        </m:ctrlPr>
                      </m:fPr>
                      <m:num>
                        <m:r>
                          <a:rPr lang="en-US" i="1">
                            <a:latin typeface="Cambria Math" panose="02040503050406030204" pitchFamily="18" charset="0"/>
                            <a:ea typeface="SimSun" panose="02010600030101010101" pitchFamily="2" charset="-122"/>
                            <a:cs typeface="Arial" panose="020B0604020202020204" pitchFamily="34" charset="0"/>
                          </a:rPr>
                          <m:t>3</m:t>
                        </m:r>
                      </m:num>
                      <m:den>
                        <m:r>
                          <a:rPr lang="en-US" i="1">
                            <a:latin typeface="Cambria Math" panose="02040503050406030204" pitchFamily="18" charset="0"/>
                            <a:ea typeface="SimSun" panose="02010600030101010101" pitchFamily="2" charset="-122"/>
                            <a:cs typeface="Arial" panose="020B0604020202020204" pitchFamily="34" charset="0"/>
                          </a:rPr>
                          <m:t>16</m:t>
                        </m:r>
                      </m:den>
                    </m:f>
                  </m:oMath>
                </a14:m>
                <a:endParaRPr lang="en-US" dirty="0">
                  <a:effectLst/>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H.	</a:t>
                </a:r>
                <a14:m>
                  <m:oMath xmlns:m="http://schemas.openxmlformats.org/officeDocument/2006/math">
                    <m:f>
                      <m:fPr>
                        <m:ctrlPr>
                          <a:rPr lang="en-US" i="1">
                            <a:latin typeface="Cambria Math" panose="02040503050406030204" pitchFamily="18" charset="0"/>
                            <a:ea typeface="SimSun" panose="02010600030101010101" pitchFamily="2" charset="-122"/>
                            <a:cs typeface="Arial" panose="020B0604020202020204" pitchFamily="34" charset="0"/>
                          </a:rPr>
                        </m:ctrlPr>
                      </m:fPr>
                      <m:num>
                        <m:r>
                          <a:rPr lang="en-US" i="1">
                            <a:latin typeface="Cambria Math" panose="02040503050406030204" pitchFamily="18" charset="0"/>
                            <a:ea typeface="SimSun" panose="02010600030101010101" pitchFamily="2" charset="-122"/>
                            <a:cs typeface="Arial" panose="020B0604020202020204" pitchFamily="34" charset="0"/>
                          </a:rPr>
                          <m:t>1</m:t>
                        </m:r>
                      </m:num>
                      <m:den>
                        <m:r>
                          <a:rPr lang="en-US" i="1">
                            <a:latin typeface="Cambria Math" panose="02040503050406030204" pitchFamily="18" charset="0"/>
                            <a:ea typeface="SimSun" panose="02010600030101010101" pitchFamily="2" charset="-122"/>
                            <a:cs typeface="Arial" panose="020B0604020202020204" pitchFamily="34" charset="0"/>
                          </a:rPr>
                          <m:t>3</m:t>
                        </m:r>
                      </m:den>
                    </m:f>
                  </m:oMath>
                </a14:m>
                <a:endParaRPr lang="en-US" dirty="0">
                  <a:effectLst/>
                </a:endParaRPr>
              </a:p>
              <a:p>
                <a:pPr marR="0" lvl="0">
                  <a:lnSpc>
                    <a:spcPct val="115000"/>
                  </a:lnSpc>
                  <a:spcBef>
                    <a:spcPts val="0"/>
                  </a:spcBef>
                  <a:spcAft>
                    <a:spcPts val="1000"/>
                  </a:spcAft>
                </a:pPr>
                <a:r>
                  <a:rPr lang="en-US" dirty="0">
                    <a:effectLst/>
                    <a:ea typeface="SimSun" panose="02010600030101010101" pitchFamily="2" charset="-122"/>
                    <a:cs typeface="Arial" panose="020B0604020202020204" pitchFamily="34" charset="0"/>
                  </a:rPr>
                  <a:t>	J.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Arial" panose="020B0604020202020204" pitchFamily="34" charset="0"/>
                          </a:rPr>
                        </m:ctrlPr>
                      </m:fPr>
                      <m:num>
                        <m:r>
                          <a:rPr lang="en-US" i="1">
                            <a:effectLst/>
                            <a:latin typeface="Cambria Math" panose="02040503050406030204" pitchFamily="18" charset="0"/>
                            <a:ea typeface="SimSun" panose="02010600030101010101" pitchFamily="2" charset="-122"/>
                            <a:cs typeface="Arial" panose="020B0604020202020204" pitchFamily="34" charset="0"/>
                          </a:rPr>
                          <m:t>3+</m:t>
                        </m:r>
                        <m:r>
                          <a:rPr lang="en-US" i="1">
                            <a:effectLst/>
                            <a:latin typeface="Cambria Math" panose="02040503050406030204" pitchFamily="18" charset="0"/>
                            <a:ea typeface="SimSun" panose="02010600030101010101" pitchFamily="2" charset="-122"/>
                            <a:cs typeface="Arial" panose="020B0604020202020204" pitchFamily="34" charset="0"/>
                          </a:rPr>
                          <m:t>𝑥</m:t>
                        </m:r>
                      </m:num>
                      <m:den>
                        <m:r>
                          <a:rPr lang="en-US" i="1">
                            <a:effectLst/>
                            <a:latin typeface="Cambria Math" panose="02040503050406030204" pitchFamily="18" charset="0"/>
                            <a:ea typeface="SimSun" panose="02010600030101010101" pitchFamily="2" charset="-122"/>
                            <a:cs typeface="Arial" panose="020B0604020202020204" pitchFamily="34" charset="0"/>
                          </a:rPr>
                          <m:t>16+</m:t>
                        </m:r>
                        <m:r>
                          <a:rPr lang="en-US" i="1">
                            <a:effectLst/>
                            <a:latin typeface="Cambria Math" panose="02040503050406030204" pitchFamily="18" charset="0"/>
                            <a:ea typeface="SimSun" panose="02010600030101010101" pitchFamily="2" charset="-122"/>
                            <a:cs typeface="Arial" panose="020B0604020202020204" pitchFamily="34" charset="0"/>
                          </a:rPr>
                          <m:t>𝑥</m:t>
                        </m:r>
                      </m:den>
                    </m:f>
                  </m:oMath>
                </a14:m>
                <a:endParaRPr lang="en-US" dirty="0">
                  <a:effectLst/>
                </a:endParaRPr>
              </a:p>
              <a:p>
                <a:pPr marR="0" lvl="0">
                  <a:lnSpc>
                    <a:spcPct val="115000"/>
                  </a:lnSpc>
                  <a:spcBef>
                    <a:spcPts val="0"/>
                  </a:spcBef>
                  <a:spcAft>
                    <a:spcPts val="1000"/>
                  </a:spcAft>
                </a:pPr>
                <a:r>
                  <a:rPr lang="en-US" b="1" dirty="0">
                    <a:effectLst/>
                    <a:ea typeface="SimSun" panose="02010600030101010101" pitchFamily="2" charset="-122"/>
                    <a:cs typeface="Arial" panose="020B0604020202020204" pitchFamily="34" charset="0"/>
                  </a:rPr>
                  <a:t>	</a:t>
                </a:r>
                <a:r>
                  <a:rPr lang="en-US" dirty="0">
                    <a:effectLst/>
                    <a:ea typeface="SimSun" panose="02010600030101010101" pitchFamily="2" charset="-122"/>
                    <a:cs typeface="Arial" panose="020B0604020202020204" pitchFamily="34" charset="0"/>
                  </a:rPr>
                  <a:t>K.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Arial" panose="020B0604020202020204" pitchFamily="34" charset="0"/>
                          </a:rPr>
                        </m:ctrlPr>
                      </m:fPr>
                      <m:num>
                        <m:r>
                          <a:rPr lang="en-US" b="0" i="1">
                            <a:effectLst/>
                            <a:latin typeface="Cambria Math" panose="02040503050406030204" pitchFamily="18" charset="0"/>
                            <a:ea typeface="SimSun" panose="02010600030101010101" pitchFamily="2" charset="-122"/>
                            <a:cs typeface="Arial" panose="020B0604020202020204" pitchFamily="34" charset="0"/>
                          </a:rPr>
                          <m:t>3</m:t>
                        </m:r>
                      </m:num>
                      <m:den>
                        <m:r>
                          <a:rPr lang="en-US" b="0" i="1">
                            <a:effectLst/>
                            <a:latin typeface="Cambria Math" panose="02040503050406030204" pitchFamily="18" charset="0"/>
                            <a:ea typeface="SimSun" panose="02010600030101010101" pitchFamily="2" charset="-122"/>
                            <a:cs typeface="Arial" panose="020B0604020202020204" pitchFamily="34" charset="0"/>
                          </a:rPr>
                          <m:t>16+</m:t>
                        </m:r>
                        <m:r>
                          <a:rPr lang="en-US" b="0" i="1">
                            <a:effectLst/>
                            <a:latin typeface="Cambria Math" panose="02040503050406030204" pitchFamily="18" charset="0"/>
                            <a:ea typeface="SimSun" panose="02010600030101010101" pitchFamily="2" charset="-122"/>
                            <a:cs typeface="Arial" panose="020B0604020202020204" pitchFamily="34" charset="0"/>
                          </a:rPr>
                          <m:t>𝑥</m:t>
                        </m:r>
                      </m:den>
                    </m:f>
                  </m:oMath>
                </a14:m>
                <a:endParaRPr lang="en-US" dirty="0">
                  <a:effectLst/>
                </a:endParaRPr>
              </a:p>
              <a:p>
                <a:pPr lvl="0"/>
                <a:endParaRPr lang="en-US" dirty="0">
                  <a:effectLs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0"/>
              </p:nvPr>
            </p:nvSpPr>
            <p:spPr>
              <a:blipFill rotWithShape="0">
                <a:blip r:embed="rId3"/>
                <a:stretch>
                  <a:fillRect l="-971" t="-376"/>
                </a:stretch>
              </a:blipFill>
            </p:spPr>
            <p:txBody>
              <a:bodyPr/>
              <a:lstStyle/>
              <a:p>
                <a:r>
                  <a:rPr lang="en-US">
                    <a:noFill/>
                  </a:rPr>
                  <a:t> </a:t>
                </a:r>
              </a:p>
            </p:txBody>
          </p:sp>
        </mc:Fallback>
      </mc:AlternateContent>
      <p:sp>
        <p:nvSpPr>
          <p:cNvPr id="14" name="TextBox 13"/>
          <p:cNvSpPr txBox="1"/>
          <p:nvPr/>
        </p:nvSpPr>
        <p:spPr>
          <a:xfrm>
            <a:off x="2133600" y="924877"/>
            <a:ext cx="4229100" cy="492443"/>
          </a:xfrm>
          <a:prstGeom prst="rect">
            <a:avLst/>
          </a:prstGeom>
          <a:noFill/>
        </p:spPr>
        <p:txBody>
          <a:bodyPr wrap="square" rtlCol="0">
            <a:spAutoFit/>
          </a:bodyPr>
          <a:lstStyle/>
          <a:p>
            <a:r>
              <a:rPr lang="en-US" sz="2600" b="1" dirty="0">
                <a:latin typeface="+mj-lt"/>
              </a:rPr>
              <a:t>31.1 Entrance Ticket</a:t>
            </a:r>
          </a:p>
        </p:txBody>
      </p:sp>
      <p:sp>
        <p:nvSpPr>
          <p:cNvPr id="26" name="Rectangle 25"/>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27" name="Rectangle 26">
            <a:hlinkClick r:id="rId4" action="ppaction://hlinksldjump"/>
          </p:cNvPr>
          <p:cNvSpPr/>
          <p:nvPr/>
        </p:nvSpPr>
        <p:spPr>
          <a:xfrm>
            <a:off x="-60960" y="7005485"/>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28" name="Rectangle 27">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35" name="Rectangle 34">
            <a:hlinkClick r:id="rId6"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6" name="Rectangle 35">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37" name="Rectangle 36">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38" name="Chevron 49"/>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9" name="Chevron 50"/>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0" name="Chevron 51"/>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1" name="Chevron 52"/>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2" name="Chevron 53"/>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7744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5CD281"/>
                                      </p:to>
                                    </p:animClr>
                                    <p:animClr clrSpc="rgb" dir="cw">
                                      <p:cBhvr>
                                        <p:cTn id="7" dur="500" fill="hold"/>
                                        <p:tgtEl>
                                          <p:spTgt spid="3">
                                            <p:txEl>
                                              <p:pRg st="5" end="5"/>
                                            </p:txEl>
                                          </p:spTgt>
                                        </p:tgtEl>
                                        <p:attrNameLst>
                                          <p:attrName>fillcolor</p:attrName>
                                        </p:attrNameLst>
                                      </p:cBhvr>
                                      <p:to>
                                        <a:srgbClr val="5CD281"/>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545160" y="1645907"/>
                <a:ext cx="8564971" cy="3367012"/>
              </a:xfrm>
              <a:prstGeom prst="rect">
                <a:avLst/>
              </a:prstGeom>
            </p:spPr>
            <p:txBody>
              <a:bodyPr wrap="square">
                <a:spAutoFit/>
              </a:bodyPr>
              <a:lstStyle/>
              <a:p>
                <a:pPr lvl="0"/>
                <a:r>
                  <a:rPr lang="en-US" sz="2000" dirty="0">
                    <a:latin typeface="+mj-lt"/>
                  </a:rPr>
                  <a:t>4.	The measure of each interior angle of a regular </a:t>
                </a:r>
                <a:r>
                  <a:rPr lang="en-US" sz="2000" i="1" dirty="0">
                    <a:latin typeface="+mj-lt"/>
                  </a:rPr>
                  <a:t>x</a:t>
                </a:r>
                <a:r>
                  <a:rPr lang="en-US" sz="2000" dirty="0">
                    <a:latin typeface="+mj-lt"/>
                  </a:rPr>
                  <a:t>-sided polygon is 	</a:t>
                </a:r>
                <a14:m>
                  <m:oMath xmlns:m="http://schemas.openxmlformats.org/officeDocument/2006/math">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b="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2</m:t>
                            </m:r>
                          </m:e>
                        </m:d>
                        <m:r>
                          <a:rPr lang="en-US" sz="2000" i="1">
                            <a:latin typeface="Cambria Math" panose="02040503050406030204" pitchFamily="18" charset="0"/>
                          </a:rPr>
                          <m:t>180</m:t>
                        </m:r>
                      </m:num>
                      <m:den>
                        <m:r>
                          <a:rPr lang="en-US" sz="2000" i="1">
                            <a:latin typeface="Cambria Math" panose="02040503050406030204" pitchFamily="18" charset="0"/>
                          </a:rPr>
                          <m:t>𝑥</m:t>
                        </m:r>
                      </m:den>
                    </m:f>
                  </m:oMath>
                </a14:m>
                <a:r>
                  <a:rPr lang="en-US" sz="2000" dirty="0">
                    <a:latin typeface="+mj-lt"/>
                  </a:rPr>
                  <a:t> . A regular hexagon is shown below. What is the measure of 	the designated angle, in degrees?</a:t>
                </a:r>
                <a:endParaRPr lang="en-US" sz="2000" dirty="0">
                  <a:effectLst/>
                  <a:latin typeface="+mj-lt"/>
                </a:endParaRPr>
              </a:p>
              <a:p>
                <a:pPr lvl="0"/>
                <a:endParaRPr lang="en-US" sz="2000" dirty="0">
                  <a:latin typeface="+mj-lt"/>
                </a:endParaRPr>
              </a:p>
              <a:p>
                <a:pPr lvl="0"/>
                <a:r>
                  <a:rPr lang="en-US" sz="2000" dirty="0">
                    <a:latin typeface="+mj-lt"/>
                  </a:rPr>
                  <a:t>	F.	60</a:t>
                </a:r>
              </a:p>
              <a:p>
                <a:pPr lvl="0"/>
                <a:r>
                  <a:rPr lang="en-US" sz="2000" dirty="0">
                    <a:latin typeface="+mj-lt"/>
                  </a:rPr>
                  <a:t>	G.	108</a:t>
                </a:r>
              </a:p>
              <a:p>
                <a:pPr lvl="0"/>
                <a:r>
                  <a:rPr lang="en-US" sz="2000" dirty="0">
                    <a:latin typeface="+mj-lt"/>
                  </a:rPr>
                  <a:t>	H.	120</a:t>
                </a:r>
              </a:p>
              <a:p>
                <a:pPr lvl="0"/>
                <a:r>
                  <a:rPr lang="en-US" sz="2000" b="1" dirty="0">
                    <a:latin typeface="+mj-lt"/>
                  </a:rPr>
                  <a:t>	</a:t>
                </a:r>
                <a:r>
                  <a:rPr lang="en-US" sz="2000" dirty="0">
                    <a:latin typeface="+mj-lt"/>
                  </a:rPr>
                  <a:t>J.	240</a:t>
                </a:r>
              </a:p>
              <a:p>
                <a:pPr lvl="0"/>
                <a:r>
                  <a:rPr lang="en-US" sz="2000" dirty="0">
                    <a:latin typeface="+mj-lt"/>
                  </a:rPr>
                  <a:t>	K.	252</a:t>
                </a:r>
              </a:p>
              <a:p>
                <a:pPr marL="342900" marR="0" lvl="0" indent="-342900">
                  <a:lnSpc>
                    <a:spcPct val="115000"/>
                  </a:lnSpc>
                  <a:spcBef>
                    <a:spcPts val="0"/>
                  </a:spcBef>
                  <a:spcAft>
                    <a:spcPts val="1000"/>
                  </a:spcAft>
                  <a:buFont typeface="+mj-lt"/>
                  <a:buAutoNum type="alphaUcPeriod"/>
                </a:pPr>
                <a:endParaRPr lang="en-US" sz="2000" dirty="0">
                  <a:effectLst/>
                  <a:latin typeface="+mj-lt"/>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45160" y="1645907"/>
                <a:ext cx="8564971" cy="3367012"/>
              </a:xfrm>
              <a:prstGeom prst="rect">
                <a:avLst/>
              </a:prstGeom>
              <a:blipFill>
                <a:blip r:embed="rId3"/>
                <a:stretch>
                  <a:fillRect l="-712" t="-906"/>
                </a:stretch>
              </a:blipFill>
            </p:spPr>
            <p:txBody>
              <a:bodyPr/>
              <a:lstStyle/>
              <a:p>
                <a:r>
                  <a:rPr lang="en-US">
                    <a:noFill/>
                  </a:rPr>
                  <a:t> </a:t>
                </a:r>
              </a:p>
            </p:txBody>
          </p:sp>
        </mc:Fallback>
      </mc:AlternateContent>
      <p:grpSp>
        <p:nvGrpSpPr>
          <p:cNvPr id="7" name="Group 6"/>
          <p:cNvGrpSpPr/>
          <p:nvPr/>
        </p:nvGrpSpPr>
        <p:grpSpPr>
          <a:xfrm>
            <a:off x="4640579" y="3329413"/>
            <a:ext cx="1542384" cy="1371599"/>
            <a:chOff x="4640579" y="3329413"/>
            <a:chExt cx="1542384" cy="1371599"/>
          </a:xfrm>
        </p:grpSpPr>
        <p:sp>
          <p:nvSpPr>
            <p:cNvPr id="6" name="Oval 5"/>
            <p:cNvSpPr/>
            <p:nvPr/>
          </p:nvSpPr>
          <p:spPr>
            <a:xfrm>
              <a:off x="4850131" y="3509861"/>
              <a:ext cx="228601" cy="2572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rot="5400000">
              <a:off x="4887563" y="3405613"/>
              <a:ext cx="1371599" cy="12192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57"/>
            <p:cNvSpPr txBox="1"/>
            <p:nvPr/>
          </p:nvSpPr>
          <p:spPr>
            <a:xfrm>
              <a:off x="4640579" y="3381879"/>
              <a:ext cx="236220" cy="276999"/>
            </a:xfrm>
            <a:prstGeom prst="rect">
              <a:avLst/>
            </a:prstGeom>
            <a:noFill/>
          </p:spPr>
          <p:txBody>
            <a:bodyPr wrap="square" rtlCol="0">
              <a:spAutoFit/>
            </a:bodyPr>
            <a:lstStyle>
              <a:defPPr>
                <a:defRPr lang="en-US"/>
              </a:defPPr>
              <a:lvl1pPr marL="0" algn="l" defTabSz="384018" rtl="0" eaLnBrk="1" latinLnBrk="0" hangingPunct="1">
                <a:defRPr sz="1512" kern="1200">
                  <a:solidFill>
                    <a:schemeClr val="tx1"/>
                  </a:solidFill>
                  <a:latin typeface="+mn-lt"/>
                  <a:ea typeface="+mn-ea"/>
                  <a:cs typeface="+mn-cs"/>
                </a:defRPr>
              </a:lvl1pPr>
              <a:lvl2pPr marL="384018" algn="l" defTabSz="384018" rtl="0" eaLnBrk="1" latinLnBrk="0" hangingPunct="1">
                <a:defRPr sz="1512" kern="1200">
                  <a:solidFill>
                    <a:schemeClr val="tx1"/>
                  </a:solidFill>
                  <a:latin typeface="+mn-lt"/>
                  <a:ea typeface="+mn-ea"/>
                  <a:cs typeface="+mn-cs"/>
                </a:defRPr>
              </a:lvl2pPr>
              <a:lvl3pPr marL="768038" algn="l" defTabSz="384018" rtl="0" eaLnBrk="1" latinLnBrk="0" hangingPunct="1">
                <a:defRPr sz="1512" kern="1200">
                  <a:solidFill>
                    <a:schemeClr val="tx1"/>
                  </a:solidFill>
                  <a:latin typeface="+mn-lt"/>
                  <a:ea typeface="+mn-ea"/>
                  <a:cs typeface="+mn-cs"/>
                </a:defRPr>
              </a:lvl3pPr>
              <a:lvl4pPr marL="1152057" algn="l" defTabSz="384018" rtl="0" eaLnBrk="1" latinLnBrk="0" hangingPunct="1">
                <a:defRPr sz="1512" kern="1200">
                  <a:solidFill>
                    <a:schemeClr val="tx1"/>
                  </a:solidFill>
                  <a:latin typeface="+mn-lt"/>
                  <a:ea typeface="+mn-ea"/>
                  <a:cs typeface="+mn-cs"/>
                </a:defRPr>
              </a:lvl4pPr>
              <a:lvl5pPr marL="1536076" algn="l" defTabSz="384018" rtl="0" eaLnBrk="1" latinLnBrk="0" hangingPunct="1">
                <a:defRPr sz="1512" kern="1200">
                  <a:solidFill>
                    <a:schemeClr val="tx1"/>
                  </a:solidFill>
                  <a:latin typeface="+mn-lt"/>
                  <a:ea typeface="+mn-ea"/>
                  <a:cs typeface="+mn-cs"/>
                </a:defRPr>
              </a:lvl5pPr>
              <a:lvl6pPr marL="1920096" algn="l" defTabSz="384018" rtl="0" eaLnBrk="1" latinLnBrk="0" hangingPunct="1">
                <a:defRPr sz="1512" kern="1200">
                  <a:solidFill>
                    <a:schemeClr val="tx1"/>
                  </a:solidFill>
                  <a:latin typeface="+mn-lt"/>
                  <a:ea typeface="+mn-ea"/>
                  <a:cs typeface="+mn-cs"/>
                </a:defRPr>
              </a:lvl6pPr>
              <a:lvl7pPr marL="2304114" algn="l" defTabSz="384018" rtl="0" eaLnBrk="1" latinLnBrk="0" hangingPunct="1">
                <a:defRPr sz="1512" kern="1200">
                  <a:solidFill>
                    <a:schemeClr val="tx1"/>
                  </a:solidFill>
                  <a:latin typeface="+mn-lt"/>
                  <a:ea typeface="+mn-ea"/>
                  <a:cs typeface="+mn-cs"/>
                </a:defRPr>
              </a:lvl7pPr>
              <a:lvl8pPr marL="2688133" algn="l" defTabSz="384018" rtl="0" eaLnBrk="1" latinLnBrk="0" hangingPunct="1">
                <a:defRPr sz="1512" kern="1200">
                  <a:solidFill>
                    <a:schemeClr val="tx1"/>
                  </a:solidFill>
                  <a:latin typeface="+mn-lt"/>
                  <a:ea typeface="+mn-ea"/>
                  <a:cs typeface="+mn-cs"/>
                </a:defRPr>
              </a:lvl8pPr>
              <a:lvl9pPr marL="3072152" algn="l" defTabSz="384018" rtl="0" eaLnBrk="1" latinLnBrk="0" hangingPunct="1">
                <a:defRPr sz="1512" kern="1200">
                  <a:solidFill>
                    <a:schemeClr val="tx1"/>
                  </a:solidFill>
                  <a:latin typeface="+mn-lt"/>
                  <a:ea typeface="+mn-ea"/>
                  <a:cs typeface="+mn-cs"/>
                </a:defRPr>
              </a:lvl9pPr>
            </a:lstStyle>
            <a:p>
              <a:r>
                <a:rPr lang="en-US" sz="1200" dirty="0"/>
                <a:t>?</a:t>
              </a:r>
            </a:p>
          </p:txBody>
        </p:sp>
      </p:grpSp>
      <p:sp>
        <p:nvSpPr>
          <p:cNvPr id="42" name="Rectangle 41"/>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43" name="Rectangle 42">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4" name="Rectangle 43">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5" name="Rectangle 44">
            <a:hlinkClick r:id="rId6"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6" name="Rectangle 45">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7" name="Rectangle 46">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8"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9"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0"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1"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2"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9" name="TextBox 18"/>
          <p:cNvSpPr txBox="1"/>
          <p:nvPr/>
        </p:nvSpPr>
        <p:spPr>
          <a:xfrm>
            <a:off x="517024" y="924877"/>
            <a:ext cx="9617576" cy="461665"/>
          </a:xfrm>
          <a:prstGeom prst="rect">
            <a:avLst/>
          </a:prstGeom>
          <a:noFill/>
        </p:spPr>
        <p:txBody>
          <a:bodyPr wrap="square" rtlCol="0">
            <a:spAutoFit/>
          </a:bodyPr>
          <a:lstStyle/>
          <a:p>
            <a:r>
              <a:rPr lang="en-US" sz="2400" b="1" dirty="0"/>
              <a:t>31.3.5 Objects in the Mirror Are Exactly as They Appear</a:t>
            </a:r>
          </a:p>
        </p:txBody>
      </p:sp>
    </p:spTree>
    <p:extLst>
      <p:ext uri="{BB962C8B-B14F-4D97-AF65-F5344CB8AC3E}">
        <p14:creationId xmlns:p14="http://schemas.microsoft.com/office/powerpoint/2010/main" val="722546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6" name="Rectangle 35">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37" name="Rectangle 36">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38" name="Rectangle 37">
            <a:hlinkClick r:id="rId5"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9" name="Rectangle 38">
            <a:hlinkClick r:id="rId6" action="ppaction://hlinksldjump"/>
          </p:cNvPr>
          <p:cNvSpPr/>
          <p:nvPr/>
        </p:nvSpPr>
        <p:spPr>
          <a:xfrm>
            <a:off x="652272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0" name="Rectangle 39">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1" name="Chevron 22"/>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2" name="Chevron 23"/>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3" name="Chevron 24"/>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4" name="Chevron 25"/>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6"/>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93125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a:t>Solve the questions on your exit ticket.</a:t>
            </a:r>
          </a:p>
          <a:p>
            <a:endParaRPr lang="en-US" dirty="0"/>
          </a:p>
        </p:txBody>
      </p:sp>
      <p:sp>
        <p:nvSpPr>
          <p:cNvPr id="14" name="TextBox 13"/>
          <p:cNvSpPr txBox="1"/>
          <p:nvPr/>
        </p:nvSpPr>
        <p:spPr>
          <a:xfrm>
            <a:off x="2133600" y="924877"/>
            <a:ext cx="4229100" cy="492443"/>
          </a:xfrm>
          <a:prstGeom prst="rect">
            <a:avLst/>
          </a:prstGeom>
          <a:noFill/>
        </p:spPr>
        <p:txBody>
          <a:bodyPr wrap="square" rtlCol="0">
            <a:spAutoFit/>
          </a:bodyPr>
          <a:lstStyle/>
          <a:p>
            <a:r>
              <a:rPr lang="en-US" sz="2600" b="1" dirty="0">
                <a:latin typeface="+mj-lt"/>
              </a:rPr>
              <a:t>31.5 Exit Ticket</a:t>
            </a:r>
          </a:p>
        </p:txBody>
      </p:sp>
      <p:sp>
        <p:nvSpPr>
          <p:cNvPr id="26" name="Rectangle 25"/>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27" name="Rectangle 26">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28" name="Rectangle 27">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29" name="Rectangle 28">
            <a:hlinkClick r:id="rId5"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0" name="Rectangle 29">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31" name="Rectangle 30">
            <a:hlinkClick r:id="rId7" action="ppaction://hlinksldjump"/>
          </p:cNvPr>
          <p:cNvSpPr/>
          <p:nvPr/>
        </p:nvSpPr>
        <p:spPr>
          <a:xfrm>
            <a:off x="816864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32" name="Chevron 8"/>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3" name="Chevron 9"/>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4" name="Chevron 10"/>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5" name="Chevron 11"/>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6" name="Chevron 12"/>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43098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0"/>
              </p:nvPr>
            </p:nvSpPr>
            <p:spPr/>
            <p:txBody>
              <a:bodyPr/>
              <a:lstStyle/>
              <a:p>
                <a:pPr lvl="0"/>
                <a:r>
                  <a:rPr lang="en-US" dirty="0"/>
                  <a:t>1.	A rabbit moves </a:t>
                </a:r>
                <a:r>
                  <a:rPr lang="en-US" i="1" dirty="0"/>
                  <a:t>n</a:t>
                </a:r>
                <a:r>
                  <a:rPr lang="en-US" dirty="0"/>
                  <a:t> times as fast as a squirrel. A fox 	moves </a:t>
                </a:r>
                <a:r>
                  <a:rPr lang="en-US" i="1" dirty="0"/>
                  <a:t>m</a:t>
                </a:r>
                <a:r>
                  <a:rPr lang="en-US" dirty="0"/>
                  <a:t> times as fast as a rabbit. The fox moves how 	many times as fast as the squirrel?</a:t>
                </a:r>
              </a:p>
              <a:p>
                <a:pPr lvl="0"/>
                <a:endParaRPr lang="en-US" dirty="0">
                  <a:effectLst/>
                </a:endParaRPr>
              </a:p>
              <a:p>
                <a:pPr lvl="0"/>
                <a:r>
                  <a:rPr lang="en-US" dirty="0"/>
                  <a:t>	A.	</a:t>
                </a:r>
                <a:r>
                  <a:rPr lang="en-US" i="1" dirty="0">
                    <a:effectLst/>
                  </a:rPr>
                  <a:t>m</a:t>
                </a:r>
                <a:r>
                  <a:rPr lang="en-US" i="1" baseline="30000" dirty="0">
                    <a:effectLst/>
                  </a:rPr>
                  <a:t>n</a:t>
                </a:r>
              </a:p>
              <a:p>
                <a:pPr lvl="0"/>
                <a:r>
                  <a:rPr lang="en-US" dirty="0"/>
                  <a:t>	B.	</a:t>
                </a:r>
                <a:r>
                  <a:rPr lang="en-US" i="1" dirty="0">
                    <a:effectLst/>
                  </a:rPr>
                  <a:t>n</a:t>
                </a:r>
                <a:r>
                  <a:rPr lang="en-US" i="1" baseline="30000" dirty="0">
                    <a:effectLst/>
                  </a:rPr>
                  <a:t>m</a:t>
                </a:r>
              </a:p>
              <a:p>
                <a:pPr lvl="0"/>
                <a:r>
                  <a:rPr lang="en-US" b="1" dirty="0"/>
                  <a:t>	</a:t>
                </a:r>
                <a:r>
                  <a:rPr lang="en-US" dirty="0"/>
                  <a:t>C.	</a:t>
                </a:r>
                <a:r>
                  <a:rPr lang="en-US" i="1" dirty="0">
                    <a:effectLst/>
                  </a:rPr>
                  <a:t>mn</a:t>
                </a:r>
              </a:p>
              <a:p>
                <a:pPr lvl="0"/>
                <a:r>
                  <a:rPr lang="en-US" dirty="0"/>
                  <a:t>	D.	</a:t>
                </a:r>
                <a:r>
                  <a:rPr lang="en-US" i="1" dirty="0">
                    <a:effectLst/>
                  </a:rPr>
                  <a:t>n</a:t>
                </a:r>
                <a:r>
                  <a:rPr lang="en-US" dirty="0">
                    <a:effectLst/>
                  </a:rPr>
                  <a:t> + </a:t>
                </a:r>
                <a:r>
                  <a:rPr lang="en-US" i="1" dirty="0">
                    <a:effectLst/>
                  </a:rPr>
                  <a:t>m</a:t>
                </a:r>
              </a:p>
              <a:p>
                <a:pPr lvl="0"/>
                <a:r>
                  <a:rPr lang="en-US" dirty="0"/>
                  <a:t>	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𝑛</m:t>
                        </m:r>
                      </m:den>
                    </m:f>
                  </m:oMath>
                </a14:m>
                <a:endParaRPr lang="en-US" dirty="0">
                  <a:effectLst/>
                </a:endParaRPr>
              </a:p>
              <a:p>
                <a:endParaRPr lang="en-US" dirty="0"/>
              </a:p>
            </p:txBody>
          </p:sp>
        </mc:Choice>
        <mc:Fallback xmlns="">
          <p:sp>
            <p:nvSpPr>
              <p:cNvPr id="14" name="Content Placeholder 13"/>
              <p:cNvSpPr>
                <a:spLocks noGrp="1" noRot="1" noChangeAspect="1" noMove="1" noResize="1" noEditPoints="1" noAdjustHandles="1" noChangeArrowheads="1" noChangeShapeType="1" noTextEdit="1"/>
              </p:cNvSpPr>
              <p:nvPr>
                <p:ph idx="10"/>
              </p:nvPr>
            </p:nvSpPr>
            <p:spPr>
              <a:blipFill>
                <a:blip r:embed="rId3"/>
                <a:stretch>
                  <a:fillRect l="-971" t="-627"/>
                </a:stretch>
              </a:blipFill>
            </p:spPr>
            <p:txBody>
              <a:bodyPr/>
              <a:lstStyle/>
              <a:p>
                <a:r>
                  <a:rPr lang="en-US">
                    <a:noFill/>
                  </a:rPr>
                  <a:t> </a:t>
                </a:r>
              </a:p>
            </p:txBody>
          </p:sp>
        </mc:Fallback>
      </mc:AlternateContent>
      <p:sp>
        <p:nvSpPr>
          <p:cNvPr id="15" name="TextBox 14"/>
          <p:cNvSpPr txBox="1"/>
          <p:nvPr/>
        </p:nvSpPr>
        <p:spPr>
          <a:xfrm>
            <a:off x="2133600" y="924877"/>
            <a:ext cx="4229100" cy="492443"/>
          </a:xfrm>
          <a:prstGeom prst="rect">
            <a:avLst/>
          </a:prstGeom>
          <a:noFill/>
        </p:spPr>
        <p:txBody>
          <a:bodyPr wrap="square" rtlCol="0">
            <a:spAutoFit/>
          </a:bodyPr>
          <a:lstStyle/>
          <a:p>
            <a:r>
              <a:rPr lang="en-US" sz="2600" b="1" dirty="0">
                <a:latin typeface="+mj-lt"/>
              </a:rPr>
              <a:t>31.5 Exit Ticket Review</a:t>
            </a:r>
          </a:p>
        </p:txBody>
      </p:sp>
      <p:sp>
        <p:nvSpPr>
          <p:cNvPr id="16" name="Rectangle 15"/>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17" name="Rectangle 16">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18" name="Rectangle 17">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19" name="Rectangle 18">
            <a:hlinkClick r:id="rId6"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20" name="Rectangle 19">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21" name="Rectangle 20">
            <a:hlinkClick r:id="rId8" action="ppaction://hlinksldjump"/>
          </p:cNvPr>
          <p:cNvSpPr/>
          <p:nvPr/>
        </p:nvSpPr>
        <p:spPr>
          <a:xfrm>
            <a:off x="816864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22" name="Chevron 8"/>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23" name="Chevron 9"/>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24" name="Chevron 10"/>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25" name="Chevron 11"/>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26" name="Chevron 12"/>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25378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4">
                                            <p:txEl>
                                              <p:pRg st="4" end="4"/>
                                            </p:txEl>
                                          </p:spTgt>
                                        </p:tgtEl>
                                        <p:attrNameLst>
                                          <p:attrName>style.color</p:attrName>
                                        </p:attrNameLst>
                                      </p:cBhvr>
                                      <p:to>
                                        <a:srgbClr val="5CD281"/>
                                      </p:to>
                                    </p:animClr>
                                    <p:animClr clrSpc="rgb" dir="cw">
                                      <p:cBhvr>
                                        <p:cTn id="7" dur="500" fill="hold"/>
                                        <p:tgtEl>
                                          <p:spTgt spid="14">
                                            <p:txEl>
                                              <p:pRg st="4" end="4"/>
                                            </p:txEl>
                                          </p:spTgt>
                                        </p:tgtEl>
                                        <p:attrNameLst>
                                          <p:attrName>fillcolor</p:attrName>
                                        </p:attrNameLst>
                                      </p:cBhvr>
                                      <p:to>
                                        <a:srgbClr val="5CD281"/>
                                      </p:to>
                                    </p:animClr>
                                    <p:set>
                                      <p:cBhvr>
                                        <p:cTn id="8" dur="500" fill="hold"/>
                                        <p:tgtEl>
                                          <p:spTgt spid="14">
                                            <p:txEl>
                                              <p:pRg st="4" end="4"/>
                                            </p:txEl>
                                          </p:spTgt>
                                        </p:tgtEl>
                                        <p:attrNameLst>
                                          <p:attrName>fill.type</p:attrName>
                                        </p:attrNameLst>
                                      </p:cBhvr>
                                      <p:to>
                                        <p:strVal val="solid"/>
                                      </p:to>
                                    </p:set>
                                    <p:set>
                                      <p:cBhvr>
                                        <p:cTn id="9" dur="500" fill="hold"/>
                                        <p:tgtEl>
                                          <p:spTgt spid="1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Rectangle 14"/>
              <p:cNvSpPr/>
              <p:nvPr/>
            </p:nvSpPr>
            <p:spPr>
              <a:xfrm>
                <a:off x="2209800" y="1295400"/>
                <a:ext cx="6248400" cy="4341510"/>
              </a:xfrm>
              <a:prstGeom prst="rect">
                <a:avLst/>
              </a:prstGeom>
            </p:spPr>
            <p:txBody>
              <a:bodyPr wrap="square">
                <a:spAutoFit/>
              </a:bodyPr>
              <a:lstStyle/>
              <a:p>
                <a:pPr marL="457200" marR="0" lvl="0" indent="-457200">
                  <a:lnSpc>
                    <a:spcPct val="115000"/>
                  </a:lnSpc>
                  <a:spcBef>
                    <a:spcPts val="0"/>
                  </a:spcBef>
                  <a:spcAft>
                    <a:spcPts val="1000"/>
                  </a:spcAft>
                  <a:buAutoNum type="arabicPeriod" startAt="2"/>
                </a:pPr>
                <a:r>
                  <a:rPr lang="en-US" sz="2000" dirty="0">
                    <a:ea typeface="Calibri" panose="020F0502020204030204" pitchFamily="34" charset="0"/>
                    <a:cs typeface="Arial" panose="020B0604020202020204" pitchFamily="34" charset="0"/>
                  </a:rPr>
                  <a:t>Which of the following is equivalent to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Arial" panose="020B0604020202020204" pitchFamily="34" charset="0"/>
                          </a:rPr>
                        </m:ctrlPr>
                      </m:fPr>
                      <m:num>
                        <m:f>
                          <m:fPr>
                            <m:ctrlPr>
                              <a:rPr lang="en-US" sz="2800" i="1">
                                <a:effectLst/>
                                <a:latin typeface="Cambria Math" panose="02040503050406030204" pitchFamily="18" charset="0"/>
                                <a:ea typeface="Calibri" panose="020F0502020204030204" pitchFamily="34" charset="0"/>
                                <a:cs typeface="Arial" panose="020B0604020202020204" pitchFamily="34" charset="0"/>
                              </a:rPr>
                            </m:ctrlPr>
                          </m:fPr>
                          <m:num>
                            <m:r>
                              <a:rPr lang="en-US" sz="2800" i="1">
                                <a:effectLst/>
                                <a:latin typeface="Cambria Math" panose="02040503050406030204" pitchFamily="18" charset="0"/>
                                <a:ea typeface="Calibri" panose="020F0502020204030204" pitchFamily="34" charset="0"/>
                                <a:cs typeface="Arial" panose="020B0604020202020204" pitchFamily="34" charset="0"/>
                              </a:rPr>
                              <m:t>2</m:t>
                            </m:r>
                          </m:num>
                          <m:den>
                            <m:r>
                              <a:rPr lang="en-US" sz="2800" i="1">
                                <a:effectLst/>
                                <a:latin typeface="Cambria Math" panose="02040503050406030204" pitchFamily="18" charset="0"/>
                                <a:ea typeface="Calibri" panose="020F0502020204030204" pitchFamily="34" charset="0"/>
                                <a:cs typeface="Arial" panose="020B0604020202020204" pitchFamily="34" charset="0"/>
                              </a:rPr>
                              <m:t>5</m:t>
                            </m:r>
                          </m:den>
                        </m:f>
                        <m:r>
                          <a:rPr lang="en-US" sz="2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2800" i="1">
                            <a:effectLst/>
                            <a:latin typeface="Cambria Math" panose="02040503050406030204" pitchFamily="18" charset="0"/>
                            <a:ea typeface="Calibri" panose="020F0502020204030204" pitchFamily="34" charset="0"/>
                            <a:cs typeface="Arial" panose="020B0604020202020204" pitchFamily="34" charset="0"/>
                          </a:rPr>
                          <m:t>+</m:t>
                        </m:r>
                        <m:r>
                          <a:rPr lang="en-US" sz="2800"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en-US" sz="2800" i="1">
                                <a:effectLst/>
                                <a:latin typeface="Cambria Math" panose="02040503050406030204" pitchFamily="18" charset="0"/>
                                <a:ea typeface="Calibri" panose="020F0502020204030204" pitchFamily="34" charset="0"/>
                                <a:cs typeface="Arial" panose="020B0604020202020204" pitchFamily="34" charset="0"/>
                              </a:rPr>
                            </m:ctrlPr>
                          </m:fPr>
                          <m:num>
                            <m:r>
                              <a:rPr lang="en-US" sz="2800" i="1">
                                <a:effectLst/>
                                <a:latin typeface="Cambria Math" panose="02040503050406030204" pitchFamily="18" charset="0"/>
                                <a:ea typeface="Calibri" panose="020F0502020204030204" pitchFamily="34" charset="0"/>
                                <a:cs typeface="Arial" panose="020B0604020202020204" pitchFamily="34" charset="0"/>
                              </a:rPr>
                              <m:t>1</m:t>
                            </m:r>
                          </m:num>
                          <m:den>
                            <m:r>
                              <a:rPr lang="en-US" sz="2800" i="1">
                                <a:effectLst/>
                                <a:latin typeface="Cambria Math" panose="02040503050406030204" pitchFamily="18" charset="0"/>
                                <a:ea typeface="Calibri" panose="020F0502020204030204" pitchFamily="34" charset="0"/>
                                <a:cs typeface="Arial" panose="020B0604020202020204" pitchFamily="34" charset="0"/>
                              </a:rPr>
                              <m:t>4</m:t>
                            </m:r>
                          </m:den>
                        </m:f>
                      </m:num>
                      <m:den>
                        <m:f>
                          <m:fPr>
                            <m:ctrlPr>
                              <a:rPr lang="en-US" sz="2800" i="1">
                                <a:effectLst/>
                                <a:latin typeface="Cambria Math" panose="02040503050406030204" pitchFamily="18" charset="0"/>
                                <a:ea typeface="Calibri" panose="020F0502020204030204" pitchFamily="34" charset="0"/>
                                <a:cs typeface="Arial" panose="020B0604020202020204" pitchFamily="34" charset="0"/>
                              </a:rPr>
                            </m:ctrlPr>
                          </m:fPr>
                          <m:num>
                            <m:r>
                              <a:rPr lang="en-US" sz="2800" i="1">
                                <a:effectLst/>
                                <a:latin typeface="Cambria Math" panose="02040503050406030204" pitchFamily="18" charset="0"/>
                                <a:ea typeface="Calibri" panose="020F0502020204030204" pitchFamily="34" charset="0"/>
                                <a:cs typeface="Arial" panose="020B0604020202020204" pitchFamily="34" charset="0"/>
                              </a:rPr>
                              <m:t>3</m:t>
                            </m:r>
                          </m:num>
                          <m:den>
                            <m:r>
                              <a:rPr lang="en-US" sz="2800" i="1">
                                <a:effectLst/>
                                <a:latin typeface="Cambria Math" panose="02040503050406030204" pitchFamily="18" charset="0"/>
                                <a:ea typeface="Calibri" panose="020F0502020204030204" pitchFamily="34" charset="0"/>
                                <a:cs typeface="Arial" panose="020B0604020202020204" pitchFamily="34" charset="0"/>
                              </a:rPr>
                              <m:t>4</m:t>
                            </m:r>
                          </m:den>
                        </m:f>
                        <m:r>
                          <a:rPr lang="en-US" sz="2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2800" i="1">
                            <a:effectLst/>
                            <a:latin typeface="Cambria Math" panose="02040503050406030204" pitchFamily="18" charset="0"/>
                            <a:ea typeface="Calibri" panose="020F0502020204030204" pitchFamily="34" charset="0"/>
                            <a:cs typeface="Arial" panose="020B0604020202020204" pitchFamily="34" charset="0"/>
                          </a:rPr>
                          <m:t>−</m:t>
                        </m:r>
                        <m:r>
                          <a:rPr lang="en-US" sz="2800"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en-US" sz="2800" i="1">
                                <a:effectLst/>
                                <a:latin typeface="Cambria Math" panose="02040503050406030204" pitchFamily="18" charset="0"/>
                                <a:ea typeface="Calibri" panose="020F0502020204030204" pitchFamily="34" charset="0"/>
                                <a:cs typeface="Arial" panose="020B0604020202020204" pitchFamily="34" charset="0"/>
                              </a:rPr>
                            </m:ctrlPr>
                          </m:fPr>
                          <m:num>
                            <m:r>
                              <a:rPr lang="en-US" sz="2800" i="1">
                                <a:effectLst/>
                                <a:latin typeface="Cambria Math" panose="02040503050406030204" pitchFamily="18" charset="0"/>
                                <a:ea typeface="Calibri" panose="020F0502020204030204" pitchFamily="34" charset="0"/>
                                <a:cs typeface="Arial" panose="020B0604020202020204" pitchFamily="34" charset="0"/>
                              </a:rPr>
                              <m:t>1</m:t>
                            </m:r>
                          </m:num>
                          <m:den>
                            <m:r>
                              <a:rPr lang="en-US" sz="2800" i="1">
                                <a:effectLst/>
                                <a:latin typeface="Cambria Math" panose="02040503050406030204" pitchFamily="18" charset="0"/>
                                <a:ea typeface="Calibri" panose="020F0502020204030204" pitchFamily="34" charset="0"/>
                                <a:cs typeface="Arial" panose="020B0604020202020204" pitchFamily="34" charset="0"/>
                              </a:rPr>
                              <m:t>5</m:t>
                            </m:r>
                          </m:den>
                        </m:f>
                      </m:den>
                    </m:f>
                  </m:oMath>
                </a14:m>
                <a:r>
                  <a:rPr lang="en-US" sz="2000" dirty="0">
                    <a:effectLst/>
                    <a:ea typeface="SimSun" panose="02010600030101010101" pitchFamily="2" charset="-122"/>
                    <a:cs typeface="Arial" panose="020B0604020202020204" pitchFamily="34" charset="0"/>
                  </a:rPr>
                  <a:t> ?</a:t>
                </a:r>
              </a:p>
              <a:p>
                <a:pPr marR="0" lvl="0">
                  <a:lnSpc>
                    <a:spcPct val="115000"/>
                  </a:lnSpc>
                  <a:spcBef>
                    <a:spcPts val="0"/>
                  </a:spcBef>
                  <a:spcAft>
                    <a:spcPts val="1000"/>
                  </a:spcAft>
                </a:pPr>
                <a:r>
                  <a:rPr lang="en-US" sz="2000" dirty="0">
                    <a:effectLst/>
                    <a:ea typeface="Calibri" panose="020F0502020204030204" pitchFamily="34" charset="0"/>
                    <a:cs typeface="Arial" panose="020B0604020202020204" pitchFamily="34" charset="0"/>
                  </a:rPr>
                  <a:t>	F.	</a:t>
                </a:r>
                <a:r>
                  <a:rPr lang="en-US" sz="2000" dirty="0"/>
                  <a:t>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13</m:t>
                        </m:r>
                      </m:num>
                      <m:den>
                        <m:r>
                          <a:rPr lang="en-US" sz="2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2000" dirty="0">
                  <a:effectLst/>
                </a:endParaRPr>
              </a:p>
              <a:p>
                <a:pPr marR="0" lvl="0">
                  <a:lnSpc>
                    <a:spcPct val="115000"/>
                  </a:lnSpc>
                  <a:spcBef>
                    <a:spcPts val="0"/>
                  </a:spcBef>
                  <a:spcAft>
                    <a:spcPts val="1000"/>
                  </a:spcAft>
                </a:pPr>
                <a:r>
                  <a:rPr lang="en-US" sz="2000" dirty="0">
                    <a:effectLst/>
                    <a:ea typeface="Calibri" panose="020F0502020204030204" pitchFamily="34" charset="0"/>
                    <a:cs typeface="Arial" panose="020B0604020202020204" pitchFamily="34" charset="0"/>
                  </a:rPr>
                  <a:t>	G.	</a:t>
                </a:r>
                <a:r>
                  <a:rPr lang="en-US" sz="2000" dirty="0"/>
                  <a:t>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11</m:t>
                        </m:r>
                      </m:num>
                      <m:den>
                        <m:r>
                          <a:rPr lang="en-US" sz="2000" i="1">
                            <a:effectLst/>
                            <a:latin typeface="Cambria Math" panose="02040503050406030204" pitchFamily="18" charset="0"/>
                            <a:ea typeface="Calibri" panose="020F0502020204030204" pitchFamily="34" charset="0"/>
                            <a:cs typeface="Arial" panose="020B0604020202020204" pitchFamily="34" charset="0"/>
                          </a:rPr>
                          <m:t>13</m:t>
                        </m:r>
                      </m:den>
                    </m:f>
                  </m:oMath>
                </a14:m>
                <a:endParaRPr lang="en-US" sz="2000" dirty="0">
                  <a:effectLst/>
                </a:endParaRPr>
              </a:p>
              <a:p>
                <a:pPr marR="0" lvl="0">
                  <a:lnSpc>
                    <a:spcPct val="115000"/>
                  </a:lnSpc>
                  <a:spcBef>
                    <a:spcPts val="0"/>
                  </a:spcBef>
                  <a:spcAft>
                    <a:spcPts val="1000"/>
                  </a:spcAft>
                </a:pPr>
                <a:r>
                  <a:rPr lang="en-US" sz="2000" dirty="0">
                    <a:effectLst/>
                    <a:ea typeface="Calibri" panose="020F0502020204030204" pitchFamily="34" charset="0"/>
                    <a:cs typeface="Arial" panose="020B0604020202020204" pitchFamily="34" charset="0"/>
                  </a:rPr>
                  <a:t>	H.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2</m:t>
                        </m:r>
                      </m:num>
                      <m:den>
                        <m:r>
                          <a:rPr lang="en-US" sz="2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2000" dirty="0">
                  <a:effectLst/>
                </a:endParaRPr>
              </a:p>
              <a:p>
                <a:pPr marR="0" lvl="0">
                  <a:lnSpc>
                    <a:spcPct val="115000"/>
                  </a:lnSpc>
                  <a:spcBef>
                    <a:spcPts val="0"/>
                  </a:spcBef>
                  <a:spcAft>
                    <a:spcPts val="1000"/>
                  </a:spcAft>
                </a:pPr>
                <a:r>
                  <a:rPr lang="en-US" sz="2000" dirty="0">
                    <a:effectLst/>
                    <a:ea typeface="Calibri" panose="020F0502020204030204" pitchFamily="34" charset="0"/>
                    <a:cs typeface="Arial" panose="020B0604020202020204" pitchFamily="34" charset="0"/>
                  </a:rPr>
                  <a:t>	J.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11</m:t>
                        </m:r>
                      </m:num>
                      <m:den>
                        <m:r>
                          <a:rPr lang="en-US" sz="2000" i="1">
                            <a:effectLst/>
                            <a:latin typeface="Cambria Math" panose="02040503050406030204" pitchFamily="18" charset="0"/>
                            <a:ea typeface="Calibri" panose="020F0502020204030204" pitchFamily="34" charset="0"/>
                            <a:cs typeface="Arial" panose="020B0604020202020204" pitchFamily="34" charset="0"/>
                          </a:rPr>
                          <m:t>13</m:t>
                        </m:r>
                      </m:den>
                    </m:f>
                  </m:oMath>
                </a14:m>
                <a:endParaRPr lang="en-US" sz="2000" dirty="0">
                  <a:effectLst/>
                </a:endParaRPr>
              </a:p>
              <a:p>
                <a:pPr marR="0" lvl="0">
                  <a:lnSpc>
                    <a:spcPct val="115000"/>
                  </a:lnSpc>
                  <a:spcBef>
                    <a:spcPts val="0"/>
                  </a:spcBef>
                  <a:spcAft>
                    <a:spcPts val="1000"/>
                  </a:spcAft>
                </a:pPr>
                <a:r>
                  <a:rPr lang="en-US" sz="2000" b="1" dirty="0">
                    <a:effectLst/>
                    <a:ea typeface="Calibri" panose="020F0502020204030204" pitchFamily="34" charset="0"/>
                    <a:cs typeface="Arial" panose="020B0604020202020204" pitchFamily="34" charset="0"/>
                  </a:rPr>
                  <a:t>	</a:t>
                </a:r>
                <a:r>
                  <a:rPr lang="en-US" sz="2000" dirty="0">
                    <a:effectLst/>
                    <a:ea typeface="Calibri" panose="020F0502020204030204" pitchFamily="34" charset="0"/>
                    <a:cs typeface="Arial" panose="020B0604020202020204" pitchFamily="34" charset="0"/>
                  </a:rPr>
                  <a:t>K.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b="0" i="0">
                            <a:effectLst/>
                            <a:latin typeface="Cambria Math" panose="02040503050406030204" pitchFamily="18" charset="0"/>
                            <a:ea typeface="Calibri" panose="020F0502020204030204" pitchFamily="34" charset="0"/>
                            <a:cs typeface="Arial" panose="020B0604020202020204" pitchFamily="34" charset="0"/>
                          </a:rPr>
                          <m:t>13</m:t>
                        </m:r>
                      </m:num>
                      <m:den>
                        <m:r>
                          <a:rPr lang="en-US" sz="2000" b="0" i="0">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2000" dirty="0">
                  <a:effectLst/>
                </a:endParaRPr>
              </a:p>
            </p:txBody>
          </p:sp>
        </mc:Choice>
        <mc:Fallback>
          <p:sp>
            <p:nvSpPr>
              <p:cNvPr id="15" name="Rectangle 14"/>
              <p:cNvSpPr>
                <a:spLocks noRot="1" noChangeAspect="1" noMove="1" noResize="1" noEditPoints="1" noAdjustHandles="1" noChangeArrowheads="1" noChangeShapeType="1" noTextEdit="1"/>
              </p:cNvSpPr>
              <p:nvPr/>
            </p:nvSpPr>
            <p:spPr>
              <a:xfrm>
                <a:off x="2209800" y="1295400"/>
                <a:ext cx="6248400" cy="4341510"/>
              </a:xfrm>
              <a:prstGeom prst="rect">
                <a:avLst/>
              </a:prstGeom>
              <a:blipFill>
                <a:blip r:embed="rId3"/>
                <a:stretch>
                  <a:fillRect l="-878"/>
                </a:stretch>
              </a:blipFill>
            </p:spPr>
            <p:txBody>
              <a:bodyPr/>
              <a:lstStyle/>
              <a:p>
                <a:r>
                  <a:rPr lang="en-US">
                    <a:noFill/>
                  </a:rPr>
                  <a:t> </a:t>
                </a:r>
              </a:p>
            </p:txBody>
          </p:sp>
        </mc:Fallback>
      </mc:AlternateContent>
      <p:sp>
        <p:nvSpPr>
          <p:cNvPr id="14" name="TextBox 13"/>
          <p:cNvSpPr txBox="1"/>
          <p:nvPr/>
        </p:nvSpPr>
        <p:spPr>
          <a:xfrm>
            <a:off x="2133600" y="924877"/>
            <a:ext cx="4229100" cy="492443"/>
          </a:xfrm>
          <a:prstGeom prst="rect">
            <a:avLst/>
          </a:prstGeom>
          <a:noFill/>
        </p:spPr>
        <p:txBody>
          <a:bodyPr wrap="square" rtlCol="0">
            <a:spAutoFit/>
          </a:bodyPr>
          <a:lstStyle/>
          <a:p>
            <a:r>
              <a:rPr lang="en-US" sz="2600" b="1" dirty="0">
                <a:latin typeface="+mj-lt"/>
              </a:rPr>
              <a:t>31.5 Exit Ticket Review</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6"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8" action="ppaction://hlinksldjump"/>
          </p:cNvPr>
          <p:cNvSpPr/>
          <p:nvPr/>
        </p:nvSpPr>
        <p:spPr>
          <a:xfrm>
            <a:off x="816864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8"/>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9"/>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10"/>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11"/>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12"/>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206233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0"/>
          </p:nvPr>
        </p:nvSpPr>
        <p:spPr>
          <a:xfrm>
            <a:off x="2245784" y="1526986"/>
            <a:ext cx="6907952" cy="4858176"/>
          </a:xfrm>
        </p:spPr>
        <p:txBody>
          <a:bodyPr/>
          <a:lstStyle/>
          <a:p>
            <a:pPr lvl="0"/>
            <a:r>
              <a:rPr lang="en-US" dirty="0"/>
              <a:t>3.	A line contains the points </a:t>
            </a:r>
            <a:r>
              <a:rPr lang="en-US" i="1" dirty="0"/>
              <a:t>k, l, m, </a:t>
            </a:r>
            <a:r>
              <a:rPr lang="en-US" dirty="0"/>
              <a:t>and </a:t>
            </a:r>
            <a:r>
              <a:rPr lang="en-US" i="1" dirty="0"/>
              <a:t>n</a:t>
            </a:r>
            <a:r>
              <a:rPr lang="en-US" dirty="0"/>
              <a:t>. Point </a:t>
            </a:r>
            <a:r>
              <a:rPr lang="en-US" i="1" dirty="0"/>
              <a:t>k</a:t>
            </a:r>
            <a:r>
              <a:rPr lang="en-US" dirty="0"/>
              <a:t> is 	between points </a:t>
            </a:r>
            <a:r>
              <a:rPr lang="en-US" i="1" dirty="0"/>
              <a:t>m</a:t>
            </a:r>
            <a:r>
              <a:rPr lang="en-US" dirty="0"/>
              <a:t> and </a:t>
            </a:r>
            <a:r>
              <a:rPr lang="en-US" i="1" dirty="0"/>
              <a:t>n</a:t>
            </a:r>
            <a:r>
              <a:rPr lang="en-US" dirty="0"/>
              <a:t>. Point </a:t>
            </a:r>
            <a:r>
              <a:rPr lang="en-US" i="1" dirty="0"/>
              <a:t>l</a:t>
            </a:r>
            <a:r>
              <a:rPr lang="en-US" dirty="0"/>
              <a:t> is between points </a:t>
            </a:r>
            <a:r>
              <a:rPr lang="en-US" i="1" dirty="0"/>
              <a:t>m</a:t>
            </a:r>
            <a:r>
              <a:rPr lang="en-US" dirty="0"/>
              <a:t> 	and </a:t>
            </a:r>
            <a:r>
              <a:rPr lang="en-US" i="1" dirty="0"/>
              <a:t>k</a:t>
            </a:r>
            <a:r>
              <a:rPr lang="en-US" dirty="0"/>
              <a:t>. Which of the following inequalities must be true 	about the lengths of these segments?</a:t>
            </a:r>
          </a:p>
          <a:p>
            <a:pPr lvl="0"/>
            <a:r>
              <a:rPr lang="en-US" i="1" dirty="0"/>
              <a:t>	</a:t>
            </a:r>
            <a:r>
              <a:rPr lang="en-US" dirty="0"/>
              <a:t>A.</a:t>
            </a:r>
            <a:r>
              <a:rPr lang="en-US" i="1" dirty="0"/>
              <a:t>	ln &lt; </a:t>
            </a:r>
            <a:r>
              <a:rPr lang="en-US" i="1" dirty="0" err="1"/>
              <a:t>mk</a:t>
            </a:r>
            <a:endParaRPr lang="en-US" dirty="0"/>
          </a:p>
          <a:p>
            <a:pPr lvl="0"/>
            <a:r>
              <a:rPr lang="en-US" i="1" dirty="0"/>
              <a:t>	</a:t>
            </a:r>
            <a:r>
              <a:rPr lang="en-US" dirty="0"/>
              <a:t>B.</a:t>
            </a:r>
            <a:r>
              <a:rPr lang="en-US" i="1" dirty="0"/>
              <a:t>	</a:t>
            </a:r>
            <a:r>
              <a:rPr lang="en-US" i="1" dirty="0" err="1"/>
              <a:t>lk</a:t>
            </a:r>
            <a:r>
              <a:rPr lang="en-US" i="1" dirty="0"/>
              <a:t> &lt; </a:t>
            </a:r>
            <a:r>
              <a:rPr lang="en-US" i="1" dirty="0" err="1"/>
              <a:t>kn</a:t>
            </a:r>
            <a:endParaRPr lang="en-US" dirty="0"/>
          </a:p>
          <a:p>
            <a:pPr lvl="0"/>
            <a:r>
              <a:rPr lang="en-US" i="1" dirty="0"/>
              <a:t>	</a:t>
            </a:r>
            <a:r>
              <a:rPr lang="en-US" dirty="0"/>
              <a:t>C.</a:t>
            </a:r>
            <a:r>
              <a:rPr lang="en-US" i="1" dirty="0"/>
              <a:t>	</a:t>
            </a:r>
            <a:r>
              <a:rPr lang="en-US" i="1" dirty="0" err="1"/>
              <a:t>lk</a:t>
            </a:r>
            <a:r>
              <a:rPr lang="en-US" i="1" dirty="0"/>
              <a:t> &lt; ml</a:t>
            </a:r>
            <a:endParaRPr lang="en-US" dirty="0"/>
          </a:p>
          <a:p>
            <a:pPr lvl="0"/>
            <a:r>
              <a:rPr lang="en-US" i="1" dirty="0"/>
              <a:t>	</a:t>
            </a:r>
            <a:r>
              <a:rPr lang="en-US" dirty="0"/>
              <a:t>D.</a:t>
            </a:r>
            <a:r>
              <a:rPr lang="en-US" i="1" dirty="0"/>
              <a:t>	mn &lt; </a:t>
            </a:r>
            <a:r>
              <a:rPr lang="en-US" i="1" dirty="0" err="1"/>
              <a:t>mk</a:t>
            </a:r>
            <a:endParaRPr lang="en-US" dirty="0"/>
          </a:p>
          <a:p>
            <a:pPr lvl="0"/>
            <a:r>
              <a:rPr lang="en-US" b="1" i="1" dirty="0"/>
              <a:t>	</a:t>
            </a:r>
            <a:r>
              <a:rPr lang="en-US" dirty="0"/>
              <a:t>E.</a:t>
            </a:r>
            <a:r>
              <a:rPr lang="en-US" b="1" i="1" dirty="0"/>
              <a:t>	</a:t>
            </a:r>
            <a:r>
              <a:rPr lang="en-US" i="1" dirty="0" err="1"/>
              <a:t>mk</a:t>
            </a:r>
            <a:r>
              <a:rPr lang="en-US" i="1" dirty="0"/>
              <a:t> &lt; mn</a:t>
            </a:r>
            <a:endParaRPr lang="en-US" dirty="0"/>
          </a:p>
          <a:p>
            <a:endParaRPr lang="en-US" dirty="0"/>
          </a:p>
        </p:txBody>
      </p:sp>
      <p:sp>
        <p:nvSpPr>
          <p:cNvPr id="15" name="TextBox 14"/>
          <p:cNvSpPr txBox="1"/>
          <p:nvPr/>
        </p:nvSpPr>
        <p:spPr>
          <a:xfrm>
            <a:off x="2133600" y="924877"/>
            <a:ext cx="4229100" cy="492443"/>
          </a:xfrm>
          <a:prstGeom prst="rect">
            <a:avLst/>
          </a:prstGeom>
          <a:noFill/>
        </p:spPr>
        <p:txBody>
          <a:bodyPr wrap="square" rtlCol="0">
            <a:spAutoFit/>
          </a:bodyPr>
          <a:lstStyle/>
          <a:p>
            <a:r>
              <a:rPr lang="en-US" sz="2600" b="1" dirty="0">
                <a:latin typeface="+mj-lt"/>
              </a:rPr>
              <a:t>31.5 Exit Ticket Review</a:t>
            </a:r>
          </a:p>
        </p:txBody>
      </p:sp>
      <p:sp>
        <p:nvSpPr>
          <p:cNvPr id="27" name="Rectangle 26"/>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28" name="Rectangle 27">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29" name="Rectangle 28">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30" name="Rectangle 29">
            <a:hlinkClick r:id="rId5"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1" name="Rectangle 30">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32" name="Rectangle 31">
            <a:hlinkClick r:id="rId7" action="ppaction://hlinksldjump"/>
          </p:cNvPr>
          <p:cNvSpPr/>
          <p:nvPr/>
        </p:nvSpPr>
        <p:spPr>
          <a:xfrm>
            <a:off x="816864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33" name="Chevron 8"/>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4" name="Chevron 9"/>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5" name="Chevron 10"/>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6" name="Chevron 11"/>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7" name="Chevron 12"/>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0249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4">
                                            <p:txEl>
                                              <p:pRg st="5" end="5"/>
                                            </p:txEl>
                                          </p:spTgt>
                                        </p:tgtEl>
                                        <p:attrNameLst>
                                          <p:attrName>style.color</p:attrName>
                                        </p:attrNameLst>
                                      </p:cBhvr>
                                      <p:to>
                                        <a:srgbClr val="5CD281"/>
                                      </p:to>
                                    </p:animClr>
                                    <p:animClr clrSpc="rgb" dir="cw">
                                      <p:cBhvr>
                                        <p:cTn id="7" dur="500" fill="hold"/>
                                        <p:tgtEl>
                                          <p:spTgt spid="14">
                                            <p:txEl>
                                              <p:pRg st="5" end="5"/>
                                            </p:txEl>
                                          </p:spTgt>
                                        </p:tgtEl>
                                        <p:attrNameLst>
                                          <p:attrName>fillcolor</p:attrName>
                                        </p:attrNameLst>
                                      </p:cBhvr>
                                      <p:to>
                                        <a:srgbClr val="5CD281"/>
                                      </p:to>
                                    </p:animClr>
                                    <p:set>
                                      <p:cBhvr>
                                        <p:cTn id="8" dur="500" fill="hold"/>
                                        <p:tgtEl>
                                          <p:spTgt spid="14">
                                            <p:txEl>
                                              <p:pRg st="5" end="5"/>
                                            </p:txEl>
                                          </p:spTgt>
                                        </p:tgtEl>
                                        <p:attrNameLst>
                                          <p:attrName>fill.type</p:attrName>
                                        </p:attrNameLst>
                                      </p:cBhvr>
                                      <p:to>
                                        <p:strVal val="solid"/>
                                      </p:to>
                                    </p:set>
                                    <p:set>
                                      <p:cBhvr>
                                        <p:cTn id="9" dur="500" fill="hold"/>
                                        <p:tgtEl>
                                          <p:spTgt spid="14">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 action="ppaction://noaction"/>
          </p:cNvPr>
          <p:cNvSpPr/>
          <p:nvPr/>
        </p:nvSpPr>
        <p:spPr>
          <a:xfrm>
            <a:off x="1673928" y="7005480"/>
            <a:ext cx="1645920"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Learning Targets</a:t>
            </a:r>
          </a:p>
        </p:txBody>
      </p:sp>
      <p:sp>
        <p:nvSpPr>
          <p:cNvPr id="16" name="Rectangle 15">
            <a:hlinkClick r:id="" action="ppaction://noaction"/>
          </p:cNvPr>
          <p:cNvSpPr/>
          <p:nvPr/>
        </p:nvSpPr>
        <p:spPr>
          <a:xfrm>
            <a:off x="7091753" y="7005476"/>
            <a:ext cx="1383555"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baseline="0" dirty="0">
              <a:solidFill>
                <a:schemeClr val="tx1"/>
              </a:solidFill>
            </a:endParaRPr>
          </a:p>
        </p:txBody>
      </p:sp>
      <p:sp>
        <p:nvSpPr>
          <p:cNvPr id="17" name="Rectangle 16">
            <a:hlinkClick r:id="" action="ppaction://noaction"/>
          </p:cNvPr>
          <p:cNvSpPr/>
          <p:nvPr/>
        </p:nvSpPr>
        <p:spPr>
          <a:xfrm>
            <a:off x="8473813" y="7005485"/>
            <a:ext cx="1279787"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baseline="0" dirty="0">
              <a:solidFill>
                <a:schemeClr val="tx1"/>
              </a:solidFill>
            </a:endParaRPr>
          </a:p>
        </p:txBody>
      </p:sp>
      <p:sp>
        <p:nvSpPr>
          <p:cNvPr id="18" name="Chevron 17"/>
          <p:cNvSpPr/>
          <p:nvPr/>
        </p:nvSpPr>
        <p:spPr>
          <a:xfrm>
            <a:off x="1610497" y="7005485"/>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p:nvPr/>
        </p:nvSpPr>
        <p:spPr>
          <a:xfrm>
            <a:off x="3259261" y="7005468"/>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hevron 25"/>
          <p:cNvSpPr/>
          <p:nvPr/>
        </p:nvSpPr>
        <p:spPr>
          <a:xfrm>
            <a:off x="4905181" y="7005468"/>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hevron 27"/>
          <p:cNvSpPr/>
          <p:nvPr/>
        </p:nvSpPr>
        <p:spPr>
          <a:xfrm>
            <a:off x="6551101" y="7005468"/>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hevron 28"/>
          <p:cNvSpPr/>
          <p:nvPr/>
        </p:nvSpPr>
        <p:spPr>
          <a:xfrm>
            <a:off x="8413227" y="7005463"/>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 action="ppaction://noaction"/>
          </p:cNvPr>
          <p:cNvSpPr/>
          <p:nvPr/>
        </p:nvSpPr>
        <p:spPr>
          <a:xfrm>
            <a:off x="2837216" y="7005480"/>
            <a:ext cx="1425336"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baseline="0" dirty="0">
              <a:solidFill>
                <a:schemeClr val="tx1"/>
              </a:solidFill>
            </a:endParaRPr>
          </a:p>
        </p:txBody>
      </p:sp>
      <p:sp>
        <p:nvSpPr>
          <p:cNvPr id="31" name="Rectangle 30">
            <a:hlinkClick r:id="" action="ppaction://noaction"/>
          </p:cNvPr>
          <p:cNvSpPr/>
          <p:nvPr/>
        </p:nvSpPr>
        <p:spPr>
          <a:xfrm>
            <a:off x="0" y="7005485"/>
            <a:ext cx="1425336"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baseline="0" dirty="0">
              <a:solidFill>
                <a:schemeClr val="tx1"/>
              </a:solidFill>
            </a:endParaRPr>
          </a:p>
        </p:txBody>
      </p:sp>
      <p:sp>
        <p:nvSpPr>
          <p:cNvPr id="32" name="Rectangle 31">
            <a:hlinkClick r:id="" action="ppaction://noaction"/>
          </p:cNvPr>
          <p:cNvSpPr/>
          <p:nvPr/>
        </p:nvSpPr>
        <p:spPr>
          <a:xfrm>
            <a:off x="1418610" y="7005480"/>
            <a:ext cx="1425336"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baseline="0" dirty="0">
              <a:solidFill>
                <a:schemeClr val="tx1"/>
              </a:solidFill>
            </a:endParaRPr>
          </a:p>
        </p:txBody>
      </p:sp>
      <p:sp>
        <p:nvSpPr>
          <p:cNvPr id="33" name="Rectangle 32">
            <a:hlinkClick r:id="" action="ppaction://noaction"/>
          </p:cNvPr>
          <p:cNvSpPr/>
          <p:nvPr/>
        </p:nvSpPr>
        <p:spPr>
          <a:xfrm>
            <a:off x="4255825" y="7005476"/>
            <a:ext cx="1425336"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baseline="0" dirty="0">
              <a:solidFill>
                <a:schemeClr val="tx1"/>
              </a:solidFill>
            </a:endParaRPr>
          </a:p>
        </p:txBody>
      </p:sp>
      <p:sp>
        <p:nvSpPr>
          <p:cNvPr id="34" name="Rectangle 33">
            <a:hlinkClick r:id="" action="ppaction://noaction"/>
          </p:cNvPr>
          <p:cNvSpPr/>
          <p:nvPr/>
        </p:nvSpPr>
        <p:spPr>
          <a:xfrm>
            <a:off x="5674433" y="7005476"/>
            <a:ext cx="1425336"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00" dirty="0">
              <a:solidFill>
                <a:schemeClr val="tx1"/>
              </a:solidFill>
            </a:endParaRPr>
          </a:p>
        </p:txBody>
      </p:sp>
      <p:sp>
        <p:nvSpPr>
          <p:cNvPr id="35" name="Chevron 34"/>
          <p:cNvSpPr/>
          <p:nvPr/>
        </p:nvSpPr>
        <p:spPr>
          <a:xfrm>
            <a:off x="1356503" y="7005467"/>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hevron 35"/>
          <p:cNvSpPr/>
          <p:nvPr/>
        </p:nvSpPr>
        <p:spPr>
          <a:xfrm>
            <a:off x="2779342" y="7005475"/>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hevron 36"/>
          <p:cNvSpPr/>
          <p:nvPr/>
        </p:nvSpPr>
        <p:spPr>
          <a:xfrm>
            <a:off x="4195215" y="7005475"/>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hevron 37"/>
          <p:cNvSpPr/>
          <p:nvPr/>
        </p:nvSpPr>
        <p:spPr>
          <a:xfrm>
            <a:off x="5616449" y="7005475"/>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evron 38"/>
          <p:cNvSpPr/>
          <p:nvPr/>
        </p:nvSpPr>
        <p:spPr>
          <a:xfrm>
            <a:off x="7031248" y="7005470"/>
            <a:ext cx="121173" cy="30971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ntent Placeholder 3">
            <a:extLst>
              <a:ext uri="{FF2B5EF4-FFF2-40B4-BE49-F238E27FC236}">
                <a16:creationId xmlns:a16="http://schemas.microsoft.com/office/drawing/2014/main" id="{06575682-9098-4824-9A19-29BB25071354}"/>
              </a:ext>
            </a:extLst>
          </p:cNvPr>
          <p:cNvSpPr txBox="1">
            <a:spLocks/>
          </p:cNvSpPr>
          <p:nvPr/>
        </p:nvSpPr>
        <p:spPr>
          <a:xfrm>
            <a:off x="441960" y="2971800"/>
            <a:ext cx="8846819" cy="3692316"/>
          </a:xfrm>
          <a:prstGeom prst="rect">
            <a:avLst/>
          </a:prstGeom>
        </p:spPr>
        <p:txBody>
          <a:bodyPr vert="horz" lIns="91440" tIns="45720" rIns="91440" bIns="45720" rtlCol="0">
            <a:noAutofit/>
          </a:bodyPr>
          <a:lstStyle>
            <a:lvl1pPr marL="0" indent="0" algn="l" defTabSz="487695" rtl="0" eaLnBrk="1" latinLnBrk="0" hangingPunct="1">
              <a:spcBef>
                <a:spcPts val="1067"/>
              </a:spcBef>
              <a:spcAft>
                <a:spcPts val="0"/>
              </a:spcAft>
              <a:buClr>
                <a:schemeClr val="accent1">
                  <a:lumMod val="60000"/>
                  <a:lumOff val="40000"/>
                </a:schemeClr>
              </a:buClr>
              <a:buSzPct val="80000"/>
              <a:buFont typeface="Wingdings 3" charset="2"/>
              <a:buNone/>
              <a:defRPr sz="2000" b="0" i="0" kern="1200">
                <a:solidFill>
                  <a:schemeClr val="tx1"/>
                </a:solidFill>
                <a:latin typeface="+mj-lt"/>
                <a:ea typeface="+mj-ea"/>
                <a:cs typeface="+mj-cs"/>
              </a:defRPr>
            </a:lvl1pPr>
            <a:lvl2pPr marL="487695" indent="0" algn="l" defTabSz="487695" rtl="0" eaLnBrk="1" latinLnBrk="0" hangingPunct="1">
              <a:spcBef>
                <a:spcPts val="1067"/>
              </a:spcBef>
              <a:spcAft>
                <a:spcPts val="0"/>
              </a:spcAft>
              <a:buClr>
                <a:schemeClr val="accent1">
                  <a:lumMod val="60000"/>
                  <a:lumOff val="40000"/>
                </a:schemeClr>
              </a:buClr>
              <a:buSzPct val="80000"/>
              <a:buFont typeface="Wingdings 3" charset="2"/>
              <a:buNone/>
              <a:defRPr sz="180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0"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a:lstStyle>
          <a:p>
            <a:pPr marL="0" marR="0" lvl="0" indent="0" algn="ctr" defTabSz="487695" rtl="0" eaLnBrk="1" fontAlgn="auto" latinLnBrk="0" hangingPunct="1">
              <a:lnSpc>
                <a:spcPct val="100000"/>
              </a:lnSpc>
              <a:spcBef>
                <a:spcPts val="1067"/>
              </a:spcBef>
              <a:spcAft>
                <a:spcPts val="0"/>
              </a:spcAft>
              <a:buClr>
                <a:srgbClr val="7F5BCA">
                  <a:lumMod val="60000"/>
                  <a:lumOff val="40000"/>
                </a:srgbClr>
              </a:buClr>
              <a:buSzPct val="80000"/>
              <a:buFont typeface="Wingdings 3" charset="2"/>
              <a:buNone/>
              <a:tabLst/>
              <a:defRPr/>
            </a:pPr>
            <a:r>
              <a:rPr kumimoji="0" lang="en-US" sz="1500" b="0" i="0" u="none" strike="noStrike" kern="1200" cap="none" spc="0" normalizeH="0" baseline="0" noProof="0">
                <a:ln>
                  <a:noFill/>
                </a:ln>
                <a:solidFill>
                  <a:sysClr val="windowText" lastClr="000000"/>
                </a:solidFill>
                <a:effectLst/>
                <a:uLnTx/>
                <a:uFillTx/>
                <a:latin typeface="Myriad Pro Bold"/>
                <a:ea typeface="+mj-ea"/>
                <a:cs typeface="+mj-cs"/>
              </a:rPr>
              <a:t>This publication, its author, and its publisher are in no way affiliated with or authorized by ACT, Inc. ACT® is a copyright and/or trademark of ACT, Inc.</a:t>
            </a:r>
            <a:endParaRPr kumimoji="0" lang="en-US" sz="1500" b="0" i="0" u="none" strike="noStrike" kern="1200" cap="none" spc="0" normalizeH="0" baseline="0" noProof="0" dirty="0">
              <a:ln>
                <a:noFill/>
              </a:ln>
              <a:solidFill>
                <a:sysClr val="windowText" lastClr="000000"/>
              </a:solidFill>
              <a:effectLst/>
              <a:uLnTx/>
              <a:uFillTx/>
              <a:latin typeface="Myriad Pro Bold"/>
              <a:ea typeface="+mj-ea"/>
              <a:cs typeface="+mj-cs"/>
            </a:endParaRPr>
          </a:p>
        </p:txBody>
      </p:sp>
    </p:spTree>
    <p:extLst>
      <p:ext uri="{BB962C8B-B14F-4D97-AF65-F5344CB8AC3E}">
        <p14:creationId xmlns:p14="http://schemas.microsoft.com/office/powerpoint/2010/main" val="20327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179320" y="1496904"/>
            <a:ext cx="6907952" cy="5056296"/>
          </a:xfrm>
        </p:spPr>
        <p:txBody>
          <a:bodyPr>
            <a:normAutofit lnSpcReduction="10000"/>
          </a:bodyPr>
          <a:lstStyle/>
          <a:p>
            <a:r>
              <a:rPr lang="en-US" dirty="0"/>
              <a:t>3.	The local community decides to install a pool beside 	the park. The pool area will be a rectangular region of 	100 yards by 150 yards with an area of 15,000 square 	yards. The pool itself will take up an area of 25 yards 	by 50 yards with an area of 1,250 square yards. The 	community will put up a fence so that only paying 	members can enter. What is the perimeter of the pool 	area, in yards, that the fence will cover?</a:t>
            </a:r>
          </a:p>
          <a:p>
            <a:pPr lvl="0"/>
            <a:endParaRPr lang="en-US" dirty="0"/>
          </a:p>
          <a:p>
            <a:pPr lvl="0"/>
            <a:r>
              <a:rPr lang="en-US" dirty="0"/>
              <a:t>	A.	150</a:t>
            </a:r>
          </a:p>
          <a:p>
            <a:pPr lvl="0"/>
            <a:r>
              <a:rPr lang="en-US" dirty="0"/>
              <a:t>	B.	250</a:t>
            </a:r>
          </a:p>
          <a:p>
            <a:pPr lvl="0"/>
            <a:r>
              <a:rPr lang="en-US" dirty="0"/>
              <a:t>	C.	450</a:t>
            </a:r>
          </a:p>
          <a:p>
            <a:pPr lvl="0"/>
            <a:r>
              <a:rPr lang="en-US" b="1" dirty="0"/>
              <a:t>	</a:t>
            </a:r>
            <a:r>
              <a:rPr lang="en-US" dirty="0"/>
              <a:t>D.	500</a:t>
            </a:r>
          </a:p>
          <a:p>
            <a:pPr lvl="0"/>
            <a:r>
              <a:rPr lang="en-US" dirty="0"/>
              <a:t>	E.	650</a:t>
            </a:r>
          </a:p>
          <a:p>
            <a:endParaRPr lang="en-US" dirty="0"/>
          </a:p>
        </p:txBody>
      </p:sp>
      <p:sp>
        <p:nvSpPr>
          <p:cNvPr id="14" name="TextBox 13"/>
          <p:cNvSpPr txBox="1"/>
          <p:nvPr/>
        </p:nvSpPr>
        <p:spPr>
          <a:xfrm>
            <a:off x="2133600" y="924877"/>
            <a:ext cx="4229100" cy="492443"/>
          </a:xfrm>
          <a:prstGeom prst="rect">
            <a:avLst/>
          </a:prstGeom>
          <a:noFill/>
        </p:spPr>
        <p:txBody>
          <a:bodyPr wrap="square" rtlCol="0">
            <a:spAutoFit/>
          </a:bodyPr>
          <a:lstStyle/>
          <a:p>
            <a:r>
              <a:rPr lang="en-US" sz="2600" b="1" dirty="0">
                <a:latin typeface="+mj-lt"/>
              </a:rPr>
              <a:t>31.1 Entrance Ticket</a:t>
            </a:r>
          </a:p>
        </p:txBody>
      </p:sp>
      <p:sp>
        <p:nvSpPr>
          <p:cNvPr id="26" name="Rectangle 25"/>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27" name="Rectangle 26">
            <a:hlinkClick r:id="rId3" action="ppaction://hlinksldjump"/>
          </p:cNvPr>
          <p:cNvSpPr/>
          <p:nvPr/>
        </p:nvSpPr>
        <p:spPr>
          <a:xfrm>
            <a:off x="-60960" y="7005485"/>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28" name="Rectangle 27">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35" name="Rectangle 34">
            <a:hlinkClick r:id="rId5"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36" name="Rectangle 35">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37" name="Rectangle 36">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38" name="Chevron 49"/>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39" name="Chevron 50"/>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0" name="Chevron 51"/>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1" name="Chevron 52"/>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2" name="Chevron 53"/>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494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5CD281"/>
                                      </p:to>
                                    </p:animClr>
                                    <p:animClr clrSpc="rgb" dir="cw">
                                      <p:cBhvr>
                                        <p:cTn id="7" dur="500" fill="hold"/>
                                        <p:tgtEl>
                                          <p:spTgt spid="3">
                                            <p:txEl>
                                              <p:pRg st="5" end="5"/>
                                            </p:txEl>
                                          </p:spTgt>
                                        </p:tgtEl>
                                        <p:attrNameLst>
                                          <p:attrName>fillcolor</p:attrName>
                                        </p:attrNameLst>
                                      </p:cBhvr>
                                      <p:to>
                                        <a:srgbClr val="5CD281"/>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lstStyle/>
          <a:p>
            <a:pPr fontAlgn="ctr"/>
            <a:r>
              <a:rPr lang="en-US" dirty="0"/>
              <a:t>Recognize when to use appropriate strategies to answer standard ACT questions</a:t>
            </a:r>
          </a:p>
          <a:p>
            <a:pPr fontAlgn="ctr"/>
            <a:r>
              <a:rPr lang="en-US" dirty="0"/>
              <a:t>Develop a method to address difficult questions during the test</a:t>
            </a:r>
          </a:p>
        </p:txBody>
      </p:sp>
      <p:grpSp>
        <p:nvGrpSpPr>
          <p:cNvPr id="57" name="Group 56"/>
          <p:cNvGrpSpPr/>
          <p:nvPr/>
        </p:nvGrpSpPr>
        <p:grpSpPr>
          <a:xfrm>
            <a:off x="365760" y="4478603"/>
            <a:ext cx="8999220" cy="2326593"/>
            <a:chOff x="365760" y="4478603"/>
            <a:chExt cx="8999220" cy="2326593"/>
          </a:xfrm>
        </p:grpSpPr>
        <p:sp>
          <p:nvSpPr>
            <p:cNvPr id="58" name="Title 1"/>
            <p:cNvSpPr txBox="1">
              <a:spLocks/>
            </p:cNvSpPr>
            <p:nvPr userDrawn="1"/>
          </p:nvSpPr>
          <p:spPr>
            <a:xfrm>
              <a:off x="1422824" y="4478603"/>
              <a:ext cx="6907952" cy="436297"/>
            </a:xfrm>
            <a:prstGeom prst="rect">
              <a:avLst/>
            </a:prstGeom>
          </p:spPr>
          <p:txBody>
            <a:bodyPr vert="horz" lIns="91440" tIns="45720" rIns="91440" bIns="45720" rtlCol="0" anchor="t">
              <a:noAutofit/>
            </a:bodyPr>
            <a:lstStyle>
              <a:lvl1pPr algn="l" defTabSz="487695" rtl="0" eaLnBrk="1" latinLnBrk="0" hangingPunct="1">
                <a:spcBef>
                  <a:spcPct val="0"/>
                </a:spcBef>
                <a:buNone/>
                <a:defRPr sz="2600" b="1"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Self-Assessment</a:t>
              </a:r>
            </a:p>
          </p:txBody>
        </p:sp>
        <p:cxnSp>
          <p:nvCxnSpPr>
            <p:cNvPr id="59" name="Straight Connector 58"/>
            <p:cNvCxnSpPr/>
            <p:nvPr userDrawn="1"/>
          </p:nvCxnSpPr>
          <p:spPr>
            <a:xfrm flipH="1">
              <a:off x="457543" y="4727231"/>
              <a:ext cx="28034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6507480" y="4727231"/>
              <a:ext cx="2803474"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a:xfrm>
              <a:off x="365760" y="5173980"/>
              <a:ext cx="8999220" cy="1631216"/>
            </a:xfrm>
            <a:prstGeom prst="rect">
              <a:avLst/>
            </a:prstGeom>
            <a:noFill/>
          </p:spPr>
          <p:txBody>
            <a:bodyPr wrap="square" rtlCol="0">
              <a:spAutoFit/>
            </a:bodyPr>
            <a:lstStyle/>
            <a:p>
              <a:r>
                <a:rPr lang="en-US" sz="2000" dirty="0"/>
                <a:t>Circle the number that corresponds to your confidence level in your knowledge of this subject before beginning the lesson. A score of 1 means you are completely lost, and a score of 4 means you have mastered the skills. </a:t>
              </a:r>
              <a:r>
                <a:rPr lang="en-US" sz="2000"/>
                <a:t>After you finish the lesson, return to the bottom of this page and circle your new confidence level to show your improvement.</a:t>
              </a:r>
              <a:endParaRPr lang="en-US" sz="2000" dirty="0"/>
            </a:p>
          </p:txBody>
        </p:sp>
      </p:grpSp>
      <p:sp>
        <p:nvSpPr>
          <p:cNvPr id="19" name="TextBox 18"/>
          <p:cNvSpPr txBox="1"/>
          <p:nvPr/>
        </p:nvSpPr>
        <p:spPr>
          <a:xfrm>
            <a:off x="2133600" y="924877"/>
            <a:ext cx="4229100" cy="492443"/>
          </a:xfrm>
          <a:prstGeom prst="rect">
            <a:avLst/>
          </a:prstGeom>
          <a:noFill/>
        </p:spPr>
        <p:txBody>
          <a:bodyPr wrap="square" rtlCol="0">
            <a:spAutoFit/>
          </a:bodyPr>
          <a:lstStyle/>
          <a:p>
            <a:r>
              <a:rPr lang="en-US" sz="2600" b="1" dirty="0">
                <a:latin typeface="+mj-lt"/>
              </a:rPr>
              <a:t>31.2 Learning Targets</a:t>
            </a:r>
          </a:p>
        </p:txBody>
      </p:sp>
      <p:sp>
        <p:nvSpPr>
          <p:cNvPr id="42" name="Rectangle 41"/>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43" name="Rectangle 42">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4" name="Rectangle 43">
            <a:hlinkClick r:id="rId4" action="ppaction://hlinksldjump"/>
          </p:cNvPr>
          <p:cNvSpPr/>
          <p:nvPr/>
        </p:nvSpPr>
        <p:spPr>
          <a:xfrm>
            <a:off x="1584960" y="7005480"/>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5" name="Rectangle 44">
            <a:hlinkClick r:id="rId5" action="ppaction://hlinksldjump"/>
          </p:cNvPr>
          <p:cNvSpPr/>
          <p:nvPr/>
        </p:nvSpPr>
        <p:spPr>
          <a:xfrm>
            <a:off x="487680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6" name="Rectangle 45">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7" name="Rectangle 46">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8" name="Chevron 28"/>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9" name="Chevron 29"/>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0" name="Chevron 30"/>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1" name="Chevron 31"/>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52" name="Chevron 32"/>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25166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7024" y="924877"/>
            <a:ext cx="4229100" cy="492443"/>
          </a:xfrm>
          <a:prstGeom prst="rect">
            <a:avLst/>
          </a:prstGeom>
          <a:noFill/>
        </p:spPr>
        <p:txBody>
          <a:bodyPr wrap="square" rtlCol="0">
            <a:spAutoFit/>
          </a:bodyPr>
          <a:lstStyle/>
          <a:p>
            <a:r>
              <a:rPr lang="en-US" sz="2600" b="1" dirty="0">
                <a:latin typeface="+mj-lt"/>
              </a:rPr>
              <a:t>31.3.1 Show Your Work</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16" name="Content Placeholder 2">
            <a:extLst>
              <a:ext uri="{FF2B5EF4-FFF2-40B4-BE49-F238E27FC236}">
                <a16:creationId xmlns:a16="http://schemas.microsoft.com/office/drawing/2014/main" id="{B7000905-50CF-449B-8135-F8849AFC102F}"/>
              </a:ext>
            </a:extLst>
          </p:cNvPr>
          <p:cNvSpPr txBox="1">
            <a:spLocks/>
          </p:cNvSpPr>
          <p:nvPr/>
        </p:nvSpPr>
        <p:spPr>
          <a:xfrm>
            <a:off x="551931" y="1524000"/>
            <a:ext cx="8770909" cy="1773763"/>
          </a:xfrm>
          <a:prstGeom prst="rect">
            <a:avLst/>
          </a:prstGeom>
        </p:spPr>
        <p:txBody>
          <a:bodyPr vert="horz" lIns="91440" tIns="45720" rIns="91440" bIns="45720" rtlCol="0">
            <a:normAutofit/>
          </a:bodyPr>
          <a:lstStyle>
            <a:lvl1pPr marL="365771" indent="-365771"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lumMod val="60000"/>
                  <a:lumOff val="40000"/>
                </a:schemeClr>
              </a:buClr>
              <a:buSzPct val="80000"/>
              <a:buFont typeface="Wingdings 3" charset="2"/>
              <a:buChar char=""/>
              <a:defRPr sz="1493" b="0" i="0" kern="1200">
                <a:solidFill>
                  <a:schemeClr val="tx1"/>
                </a:solidFill>
                <a:latin typeface="+mj-lt"/>
                <a:ea typeface="+mj-ea"/>
                <a:cs typeface="+mj-cs"/>
              </a:defRPr>
            </a:lvl9pPr>
          </a:lstStyle>
          <a:p>
            <a:r>
              <a:rPr lang="en-US" dirty="0"/>
              <a:t>It is easy to make a mistake on an ACT problem. Each problem takes multiple steps, and many incorrect answer choices are designed to match your errors. </a:t>
            </a:r>
          </a:p>
          <a:p>
            <a:endParaRPr lang="en-US" dirty="0"/>
          </a:p>
          <a:p>
            <a:pPr marL="0" indent="0">
              <a:buFont typeface="Wingdings 3" charset="2"/>
              <a:buNone/>
            </a:pPr>
            <a:endParaRPr lang="en-US" dirty="0"/>
          </a:p>
        </p:txBody>
      </p:sp>
    </p:spTree>
    <p:extLst>
      <p:ext uri="{BB962C8B-B14F-4D97-AF65-F5344CB8AC3E}">
        <p14:creationId xmlns:p14="http://schemas.microsoft.com/office/powerpoint/2010/main" val="403167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7024" y="1650274"/>
            <a:ext cx="8593108" cy="3693319"/>
          </a:xfrm>
          <a:prstGeom prst="rect">
            <a:avLst/>
          </a:prstGeom>
        </p:spPr>
        <p:txBody>
          <a:bodyPr wrap="square">
            <a:spAutoFit/>
          </a:bodyPr>
          <a:lstStyle/>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1.	The ratio of  </a:t>
            </a:r>
            <a:r>
              <a:rPr lang="en-US" sz="2000" i="1" dirty="0">
                <a:latin typeface="+mj-lt"/>
                <a:ea typeface="Calibri" panose="020F0502020204030204" pitchFamily="34" charset="0"/>
                <a:cs typeface="Arial" panose="020B0604020202020204" pitchFamily="34" charset="0"/>
              </a:rPr>
              <a:t>x</a:t>
            </a:r>
            <a:r>
              <a:rPr lang="en-US" sz="2000" dirty="0">
                <a:latin typeface="+mj-lt"/>
                <a:ea typeface="Calibri" panose="020F0502020204030204" pitchFamily="34" charset="0"/>
                <a:cs typeface="Arial" panose="020B0604020202020204" pitchFamily="34" charset="0"/>
              </a:rPr>
              <a:t> to </a:t>
            </a:r>
            <a:r>
              <a:rPr lang="en-US" sz="2000" i="1" dirty="0">
                <a:latin typeface="+mj-lt"/>
                <a:ea typeface="Calibri" panose="020F0502020204030204" pitchFamily="34" charset="0"/>
                <a:cs typeface="Arial" panose="020B0604020202020204" pitchFamily="34" charset="0"/>
              </a:rPr>
              <a:t>y</a:t>
            </a:r>
            <a:r>
              <a:rPr lang="en-US" sz="2000" dirty="0">
                <a:latin typeface="+mj-lt"/>
                <a:ea typeface="Calibri" panose="020F0502020204030204" pitchFamily="34" charset="0"/>
                <a:cs typeface="Arial" panose="020B0604020202020204" pitchFamily="34" charset="0"/>
              </a:rPr>
              <a:t> is 5 to 7, and the ratio of </a:t>
            </a:r>
            <a:r>
              <a:rPr lang="en-US" sz="2000" i="1" dirty="0">
                <a:latin typeface="+mj-lt"/>
                <a:ea typeface="Calibri" panose="020F0502020204030204" pitchFamily="34" charset="0"/>
                <a:cs typeface="Arial" panose="020B0604020202020204" pitchFamily="34" charset="0"/>
              </a:rPr>
              <a:t>z</a:t>
            </a:r>
            <a:r>
              <a:rPr lang="en-US" sz="2000" dirty="0">
                <a:latin typeface="+mj-lt"/>
                <a:ea typeface="Calibri" panose="020F0502020204030204" pitchFamily="34" charset="0"/>
                <a:cs typeface="Arial" panose="020B0604020202020204" pitchFamily="34" charset="0"/>
              </a:rPr>
              <a:t> to </a:t>
            </a:r>
            <a:r>
              <a:rPr lang="en-US" sz="2000" i="1" dirty="0">
                <a:latin typeface="+mj-lt"/>
                <a:ea typeface="Calibri" panose="020F0502020204030204" pitchFamily="34" charset="0"/>
                <a:cs typeface="Arial" panose="020B0604020202020204" pitchFamily="34" charset="0"/>
              </a:rPr>
              <a:t>y</a:t>
            </a:r>
            <a:r>
              <a:rPr lang="en-US" sz="2000" dirty="0">
                <a:latin typeface="+mj-lt"/>
                <a:ea typeface="Calibri" panose="020F0502020204030204" pitchFamily="34" charset="0"/>
                <a:cs typeface="Arial" panose="020B0604020202020204" pitchFamily="34" charset="0"/>
              </a:rPr>
              <a:t> is 6 to 14. What is the 	ratio of </a:t>
            </a:r>
            <a:r>
              <a:rPr lang="en-US" sz="2000" i="1" dirty="0">
                <a:latin typeface="+mj-lt"/>
                <a:ea typeface="Calibri" panose="020F0502020204030204" pitchFamily="34" charset="0"/>
                <a:cs typeface="Arial" panose="020B0604020202020204" pitchFamily="34" charset="0"/>
              </a:rPr>
              <a:t>x</a:t>
            </a:r>
            <a:r>
              <a:rPr lang="en-US" sz="2000" dirty="0">
                <a:latin typeface="+mj-lt"/>
                <a:ea typeface="Calibri" panose="020F0502020204030204" pitchFamily="34" charset="0"/>
                <a:cs typeface="Arial" panose="020B0604020202020204" pitchFamily="34" charset="0"/>
              </a:rPr>
              <a:t> </a:t>
            </a:r>
            <a:r>
              <a:rPr lang="en-US" sz="2000">
                <a:latin typeface="+mj-lt"/>
                <a:ea typeface="Calibri" panose="020F0502020204030204" pitchFamily="34" charset="0"/>
                <a:cs typeface="Arial" panose="020B0604020202020204" pitchFamily="34" charset="0"/>
              </a:rPr>
              <a:t>to </a:t>
            </a:r>
            <a:r>
              <a:rPr lang="en-US" sz="2000" i="1">
                <a:latin typeface="+mj-lt"/>
                <a:ea typeface="Calibri" panose="020F0502020204030204" pitchFamily="34" charset="0"/>
                <a:cs typeface="Arial" panose="020B0604020202020204" pitchFamily="34" charset="0"/>
              </a:rPr>
              <a:t>z </a:t>
            </a:r>
            <a:r>
              <a:rPr lang="en-US" sz="2000">
                <a:latin typeface="+mj-lt"/>
                <a:ea typeface="Calibri" panose="020F0502020204030204" pitchFamily="34" charset="0"/>
                <a:cs typeface="Arial" panose="020B0604020202020204" pitchFamily="34" charset="0"/>
              </a:rPr>
              <a:t>?</a:t>
            </a:r>
            <a:endParaRPr lang="en-US" sz="2000" dirty="0">
              <a:latin typeface="+mj-lt"/>
            </a:endParaRPr>
          </a:p>
          <a:p>
            <a:pPr marR="0" lvl="0">
              <a:lnSpc>
                <a:spcPct val="115000"/>
              </a:lnSpc>
              <a:spcBef>
                <a:spcPts val="0"/>
              </a:spcBef>
              <a:spcAft>
                <a:spcPts val="1000"/>
              </a:spcAft>
            </a:pPr>
            <a:r>
              <a:rPr lang="en-US" sz="2000" b="1" dirty="0">
                <a:latin typeface="+mj-lt"/>
                <a:ea typeface="Calibri" panose="020F0502020204030204" pitchFamily="34" charset="0"/>
                <a:cs typeface="Arial" panose="020B0604020202020204" pitchFamily="34" charset="0"/>
              </a:rPr>
              <a:t>	</a:t>
            </a:r>
          </a:p>
          <a:p>
            <a:pPr marR="0" lvl="0">
              <a:lnSpc>
                <a:spcPct val="115000"/>
              </a:lnSpc>
              <a:spcBef>
                <a:spcPts val="0"/>
              </a:spcBef>
              <a:spcAft>
                <a:spcPts val="1000"/>
              </a:spcAft>
            </a:pPr>
            <a:r>
              <a:rPr lang="en-US" sz="2000" b="1" dirty="0">
                <a:latin typeface="+mj-lt"/>
                <a:ea typeface="Calibri" panose="020F0502020204030204" pitchFamily="34" charset="0"/>
                <a:cs typeface="Arial" panose="020B0604020202020204" pitchFamily="34" charset="0"/>
              </a:rPr>
              <a:t>	</a:t>
            </a:r>
            <a:r>
              <a:rPr lang="en-US" sz="2000" dirty="0">
                <a:latin typeface="+mj-lt"/>
                <a:ea typeface="Calibri" panose="020F0502020204030204" pitchFamily="34" charset="0"/>
                <a:cs typeface="Arial" panose="020B0604020202020204" pitchFamily="34" charset="0"/>
              </a:rPr>
              <a:t>A.	5 to 3</a:t>
            </a:r>
            <a:endParaRPr lang="en-US" sz="2000" dirty="0">
              <a:latin typeface="+mj-lt"/>
            </a:endParaRPr>
          </a:p>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	B.	5 to 6</a:t>
            </a:r>
            <a:endParaRPr lang="en-US" sz="2000" dirty="0">
              <a:latin typeface="+mj-lt"/>
            </a:endParaRPr>
          </a:p>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	C.	5 to 12</a:t>
            </a:r>
            <a:endParaRPr lang="en-US" sz="2000" dirty="0">
              <a:latin typeface="+mj-lt"/>
            </a:endParaRPr>
          </a:p>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	D.	10 to 7</a:t>
            </a:r>
            <a:endParaRPr lang="en-US" sz="2000" dirty="0">
              <a:latin typeface="+mj-lt"/>
            </a:endParaRPr>
          </a:p>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	E.	10 to 13</a:t>
            </a:r>
            <a:endParaRPr lang="en-US" sz="2000" dirty="0">
              <a:effectLst/>
              <a:latin typeface="+mj-lt"/>
            </a:endParaRPr>
          </a:p>
        </p:txBody>
      </p:sp>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31.3.1 Show Your Work</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3"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4"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5"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6"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7"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8830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2" end="2"/>
                                            </p:txEl>
                                          </p:spTgt>
                                        </p:tgtEl>
                                        <p:attrNameLst>
                                          <p:attrName>style.color</p:attrName>
                                        </p:attrNameLst>
                                      </p:cBhvr>
                                      <p:to>
                                        <a:srgbClr val="5CD281"/>
                                      </p:to>
                                    </p:animClr>
                                    <p:animClr clrSpc="rgb" dir="cw">
                                      <p:cBhvr>
                                        <p:cTn id="7" dur="500" fill="hold"/>
                                        <p:tgtEl>
                                          <p:spTgt spid="6">
                                            <p:txEl>
                                              <p:pRg st="2" end="2"/>
                                            </p:txEl>
                                          </p:spTgt>
                                        </p:tgtEl>
                                        <p:attrNameLst>
                                          <p:attrName>fillcolor</p:attrName>
                                        </p:attrNameLst>
                                      </p:cBhvr>
                                      <p:to>
                                        <a:srgbClr val="5CD281"/>
                                      </p:to>
                                    </p:animClr>
                                    <p:set>
                                      <p:cBhvr>
                                        <p:cTn id="8" dur="500" fill="hold"/>
                                        <p:tgtEl>
                                          <p:spTgt spid="6">
                                            <p:txEl>
                                              <p:pRg st="2" end="2"/>
                                            </p:txEl>
                                          </p:spTgt>
                                        </p:tgtEl>
                                        <p:attrNameLst>
                                          <p:attrName>fill.type</p:attrName>
                                        </p:attrNameLst>
                                      </p:cBhvr>
                                      <p:to>
                                        <p:strVal val="solid"/>
                                      </p:to>
                                    </p:set>
                                    <p:set>
                                      <p:cBhvr>
                                        <p:cTn id="9" dur="500" fill="hold"/>
                                        <p:tgtEl>
                                          <p:spTgt spid="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hlinkClick r:id="rId3" action="ppaction://hlinksldjump"/>
          </p:cNvPr>
          <p:cNvSpPr/>
          <p:nvPr/>
        </p:nvSpPr>
        <p:spPr>
          <a:xfrm>
            <a:off x="-60960" y="7005485"/>
            <a:ext cx="1645920" cy="309715"/>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aseline="0" dirty="0">
                <a:solidFill>
                  <a:schemeClr val="tx1"/>
                </a:solidFill>
              </a:rPr>
              <a:t>Entrance Ticket</a:t>
            </a:r>
          </a:p>
        </p:txBody>
      </p:sp>
      <mc:AlternateContent xmlns:mc="http://schemas.openxmlformats.org/markup-compatibility/2006" xmlns:a14="http://schemas.microsoft.com/office/drawing/2010/main">
        <mc:Choice Requires="a14">
          <p:sp>
            <p:nvSpPr>
              <p:cNvPr id="6" name="Rectangle 5"/>
              <p:cNvSpPr/>
              <p:nvPr/>
            </p:nvSpPr>
            <p:spPr>
              <a:xfrm>
                <a:off x="517024" y="1650274"/>
                <a:ext cx="8593108" cy="3389005"/>
              </a:xfrm>
              <a:prstGeom prst="rect">
                <a:avLst/>
              </a:prstGeom>
            </p:spPr>
            <p:txBody>
              <a:bodyPr wrap="square">
                <a:spAutoFit/>
              </a:bodyPr>
              <a:lstStyle/>
              <a:p>
                <a:pPr marL="457200" lvl="0" indent="-457200">
                  <a:buAutoNum type="arabicPeriod" startAt="2"/>
                </a:pPr>
                <a:r>
                  <a:rPr lang="en-US" sz="2000" dirty="0">
                    <a:latin typeface="+mj-lt"/>
                  </a:rPr>
                  <a:t>If </a:t>
                </a:r>
                <a:r>
                  <a:rPr lang="en-US" sz="2000" i="1" dirty="0">
                    <a:latin typeface="+mj-lt"/>
                  </a:rPr>
                  <a:t>f</a:t>
                </a:r>
                <a:r>
                  <a:rPr lang="en-US" sz="2000" dirty="0">
                    <a:latin typeface="+mj-lt"/>
                  </a:rPr>
                  <a:t>(</a:t>
                </a:r>
                <a:r>
                  <a:rPr lang="en-US" sz="2000" i="1" dirty="0">
                    <a:latin typeface="+mj-lt"/>
                  </a:rPr>
                  <a:t>x</a:t>
                </a:r>
                <a:r>
                  <a:rPr lang="en-US" sz="2000" dirty="0">
                    <a:latin typeface="+mj-lt"/>
                  </a:rPr>
                  <a:t>) = </a:t>
                </a:r>
                <a:r>
                  <a:rPr lang="en-US" sz="2000" i="1" dirty="0">
                    <a:latin typeface="+mj-lt"/>
                  </a:rPr>
                  <a:t>x</a:t>
                </a:r>
                <a:r>
                  <a:rPr lang="en-US" sz="2000" baseline="30000" dirty="0">
                    <a:latin typeface="+mj-lt"/>
                  </a:rPr>
                  <a:t>3</a:t>
                </a:r>
                <a:r>
                  <a:rPr lang="en-US" sz="2000" dirty="0">
                    <a:latin typeface="+mj-lt"/>
                  </a:rPr>
                  <a:t> + 5</a:t>
                </a:r>
                <a:r>
                  <a:rPr lang="en-US" sz="2000" i="1" dirty="0">
                    <a:latin typeface="+mj-lt"/>
                  </a:rPr>
                  <a:t>x</a:t>
                </a:r>
                <a:r>
                  <a:rPr lang="en-US" sz="2000" dirty="0">
                    <a:latin typeface="+mj-lt"/>
                  </a:rPr>
                  <a:t> and </a:t>
                </a:r>
                <a:r>
                  <a:rPr lang="en-US" sz="2000" i="1" dirty="0">
                    <a:latin typeface="+mj-lt"/>
                  </a:rPr>
                  <a:t>g</a:t>
                </a:r>
                <a:r>
                  <a:rPr lang="en-US" sz="2000" dirty="0">
                    <a:latin typeface="+mj-lt"/>
                  </a:rPr>
                  <a:t>(</a:t>
                </a:r>
                <a:r>
                  <a:rPr lang="en-US" sz="2000" i="1" dirty="0">
                    <a:latin typeface="+mj-lt"/>
                  </a:rPr>
                  <a:t>x</a:t>
                </a:r>
                <a:r>
                  <a:rPr lang="en-US" sz="2000" dirty="0">
                    <a:latin typeface="+mj-lt"/>
                  </a:rPr>
                  <a:t>) = </a:t>
                </a:r>
                <a14:m>
                  <m:oMath xmlns:m="http://schemas.openxmlformats.org/officeDocument/2006/math">
                    <m:rad>
                      <m:radPr>
                        <m:ctrlPr>
                          <a:rPr lang="en-US" sz="2000" i="1">
                            <a:latin typeface="Cambria Math" panose="02040503050406030204" pitchFamily="18" charset="0"/>
                          </a:rPr>
                        </m:ctrlPr>
                      </m:radPr>
                      <m:deg>
                        <m:r>
                          <a:rPr lang="en-US" sz="2000" i="1">
                            <a:latin typeface="Cambria Math" panose="02040503050406030204" pitchFamily="18" charset="0"/>
                          </a:rPr>
                          <m:t>3</m:t>
                        </m:r>
                      </m:deg>
                      <m:e>
                        <m:r>
                          <a:rPr lang="en-US" sz="2000" i="1">
                            <a:latin typeface="Cambria Math" panose="02040503050406030204" pitchFamily="18" charset="0"/>
                          </a:rPr>
                          <m:t>𝑥</m:t>
                        </m:r>
                      </m:e>
                    </m:rad>
                  </m:oMath>
                </a14:m>
                <a:r>
                  <a:rPr lang="en-US" sz="2000" dirty="0">
                    <a:latin typeface="+mj-lt"/>
                  </a:rPr>
                  <a:t>, then what is the value of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𝑓</m:t>
                        </m:r>
                        <m:r>
                          <a:rPr lang="en-US" sz="2000" i="1">
                            <a:latin typeface="Cambria Math" panose="02040503050406030204" pitchFamily="18" charset="0"/>
                          </a:rPr>
                          <m:t>(4)</m:t>
                        </m:r>
                      </m:num>
                      <m:den>
                        <m:r>
                          <a:rPr lang="en-US" sz="2000" i="1">
                            <a:latin typeface="Cambria Math" panose="02040503050406030204" pitchFamily="18" charset="0"/>
                          </a:rPr>
                          <m:t>𝑔</m:t>
                        </m:r>
                        <m:r>
                          <a:rPr lang="en-US" sz="2000" i="1">
                            <a:latin typeface="Cambria Math" panose="02040503050406030204" pitchFamily="18" charset="0"/>
                          </a:rPr>
                          <m:t>(8)</m:t>
                        </m:r>
                      </m:den>
                    </m:f>
                  </m:oMath>
                </a14:m>
                <a:r>
                  <a:rPr lang="en-US" sz="2000" dirty="0">
                    <a:latin typeface="+mj-lt"/>
                  </a:rPr>
                  <a:t> ?</a:t>
                </a:r>
              </a:p>
              <a:p>
                <a:pPr lvl="0"/>
                <a:r>
                  <a:rPr lang="en-US" sz="2000" i="1" dirty="0">
                    <a:latin typeface="+mj-lt"/>
                  </a:rPr>
                  <a:t>	</a:t>
                </a:r>
              </a:p>
              <a:p>
                <a:pPr lvl="0">
                  <a:lnSpc>
                    <a:spcPct val="150000"/>
                  </a:lnSpc>
                </a:pPr>
                <a:r>
                  <a:rPr lang="en-US" sz="2000" i="1" dirty="0">
                    <a:latin typeface="+mj-lt"/>
                  </a:rPr>
                  <a:t>	</a:t>
                </a:r>
                <a:r>
                  <a:rPr lang="en-US" sz="2000" dirty="0">
                    <a:latin typeface="+mj-lt"/>
                  </a:rPr>
                  <a:t>F.</a:t>
                </a:r>
                <a:r>
                  <a:rPr lang="en-US" sz="2000" i="1" dirty="0">
                    <a:latin typeface="+mj-lt"/>
                  </a:rPr>
                  <a:t>	</a:t>
                </a:r>
                <a14:m>
                  <m:oMath xmlns:m="http://schemas.openxmlformats.org/officeDocument/2006/math">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21</m:t>
                        </m:r>
                      </m:den>
                    </m:f>
                  </m:oMath>
                </a14:m>
                <a:endParaRPr lang="en-US" sz="2000" dirty="0">
                  <a:effectLst/>
                  <a:latin typeface="+mj-lt"/>
                </a:endParaRPr>
              </a:p>
              <a:p>
                <a:pPr lvl="0">
                  <a:lnSpc>
                    <a:spcPct val="150000"/>
                  </a:lnSpc>
                </a:pPr>
                <a:r>
                  <a:rPr lang="en-US" sz="2000" dirty="0">
                    <a:latin typeface="+mj-lt"/>
                  </a:rPr>
                  <a:t>	G.	24</a:t>
                </a:r>
                <a:endParaRPr lang="en-US" sz="2000" dirty="0">
                  <a:effectLst/>
                  <a:latin typeface="+mj-lt"/>
                </a:endParaRPr>
              </a:p>
              <a:p>
                <a:pPr lvl="0">
                  <a:lnSpc>
                    <a:spcPct val="150000"/>
                  </a:lnSpc>
                </a:pPr>
                <a:r>
                  <a:rPr lang="en-US" sz="2000" b="1" dirty="0">
                    <a:latin typeface="+mj-lt"/>
                  </a:rPr>
                  <a:t>	</a:t>
                </a:r>
                <a:r>
                  <a:rPr lang="en-US" sz="2000" dirty="0">
                    <a:latin typeface="+mj-lt"/>
                  </a:rPr>
                  <a:t>H.	42</a:t>
                </a:r>
                <a:endParaRPr lang="en-US" sz="2000" dirty="0">
                  <a:effectLst/>
                  <a:latin typeface="+mj-lt"/>
                </a:endParaRPr>
              </a:p>
              <a:p>
                <a:pPr lvl="0">
                  <a:lnSpc>
                    <a:spcPct val="150000"/>
                  </a:lnSpc>
                </a:pPr>
                <a:r>
                  <a:rPr lang="en-US" sz="2000" dirty="0">
                    <a:latin typeface="+mj-lt"/>
                  </a:rPr>
                  <a:t>	J.	64</a:t>
                </a:r>
                <a:endParaRPr lang="en-US" sz="2000" dirty="0">
                  <a:effectLst/>
                  <a:latin typeface="+mj-lt"/>
                </a:endParaRPr>
              </a:p>
              <a:p>
                <a:pPr lvl="0">
                  <a:lnSpc>
                    <a:spcPct val="150000"/>
                  </a:lnSpc>
                </a:pPr>
                <a:r>
                  <a:rPr lang="en-US" sz="2000" dirty="0">
                    <a:latin typeface="+mj-lt"/>
                  </a:rPr>
                  <a:t>	K.	84</a:t>
                </a:r>
                <a:endParaRPr lang="en-US" sz="2000" dirty="0">
                  <a:effectLst/>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517024" y="1650274"/>
                <a:ext cx="8593108" cy="3389005"/>
              </a:xfrm>
              <a:prstGeom prst="rect">
                <a:avLst/>
              </a:prstGeom>
              <a:blipFill>
                <a:blip r:embed="rId4"/>
                <a:stretch>
                  <a:fillRect l="-994" b="-719"/>
                </a:stretch>
              </a:blipFill>
            </p:spPr>
            <p:txBody>
              <a:bodyPr/>
              <a:lstStyle/>
              <a:p>
                <a:r>
                  <a:rPr lang="en-US">
                    <a:noFill/>
                  </a:rPr>
                  <a:t> </a:t>
                </a:r>
              </a:p>
            </p:txBody>
          </p:sp>
        </mc:Fallback>
      </mc:AlternateContent>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31.3.1 Show Your Work</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5"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6"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7"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8"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9"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35454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4" end="4"/>
                                            </p:txEl>
                                          </p:spTgt>
                                        </p:tgtEl>
                                        <p:attrNameLst>
                                          <p:attrName>style.color</p:attrName>
                                        </p:attrNameLst>
                                      </p:cBhvr>
                                      <p:to>
                                        <a:srgbClr val="5CD281"/>
                                      </p:to>
                                    </p:animClr>
                                    <p:animClr clrSpc="rgb" dir="cw">
                                      <p:cBhvr>
                                        <p:cTn id="7" dur="500" fill="hold"/>
                                        <p:tgtEl>
                                          <p:spTgt spid="6">
                                            <p:txEl>
                                              <p:pRg st="4" end="4"/>
                                            </p:txEl>
                                          </p:spTgt>
                                        </p:tgtEl>
                                        <p:attrNameLst>
                                          <p:attrName>fillcolor</p:attrName>
                                        </p:attrNameLst>
                                      </p:cBhvr>
                                      <p:to>
                                        <a:srgbClr val="5CD281"/>
                                      </p:to>
                                    </p:animClr>
                                    <p:set>
                                      <p:cBhvr>
                                        <p:cTn id="8" dur="500" fill="hold"/>
                                        <p:tgtEl>
                                          <p:spTgt spid="6">
                                            <p:txEl>
                                              <p:pRg st="4" end="4"/>
                                            </p:txEl>
                                          </p:spTgt>
                                        </p:tgtEl>
                                        <p:attrNameLst>
                                          <p:attrName>fill.type</p:attrName>
                                        </p:attrNameLst>
                                      </p:cBhvr>
                                      <p:to>
                                        <p:strVal val="solid"/>
                                      </p:to>
                                    </p:set>
                                    <p:set>
                                      <p:cBhvr>
                                        <p:cTn id="9" dur="500" fill="hold"/>
                                        <p:tgtEl>
                                          <p:spTgt spid="6">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p:cNvSpPr/>
              <p:nvPr/>
            </p:nvSpPr>
            <p:spPr>
              <a:xfrm>
                <a:off x="517024" y="1447800"/>
                <a:ext cx="8593108" cy="3781676"/>
              </a:xfrm>
              <a:prstGeom prst="rect">
                <a:avLst/>
              </a:prstGeom>
            </p:spPr>
            <p:txBody>
              <a:bodyPr wrap="square">
                <a:spAutoFit/>
              </a:bodyPr>
              <a:lstStyle/>
              <a:p>
                <a:pPr marR="0" lvl="0">
                  <a:lnSpc>
                    <a:spcPct val="115000"/>
                  </a:lnSpc>
                  <a:spcBef>
                    <a:spcPts val="0"/>
                  </a:spcBef>
                  <a:spcAft>
                    <a:spcPts val="1000"/>
                  </a:spcAft>
                </a:pPr>
                <a:r>
                  <a:rPr lang="en-US" sz="2000" dirty="0">
                    <a:latin typeface="+mj-lt"/>
                    <a:ea typeface="Calibri" panose="020F0502020204030204" pitchFamily="34" charset="0"/>
                    <a:cs typeface="Arial" panose="020B0604020202020204" pitchFamily="34" charset="0"/>
                  </a:rPr>
                  <a:t>3.	The expression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7</m:t>
                        </m:r>
                        <m:r>
                          <a:rPr lang="en-US" sz="2000" b="0" i="1" smtClean="0">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1</m:t>
                            </m:r>
                          </m:num>
                          <m:den>
                            <m:r>
                              <a:rPr lang="en-US" sz="2000" i="1">
                                <a:effectLst/>
                                <a:latin typeface="Cambria Math" panose="02040503050406030204" pitchFamily="18" charset="0"/>
                                <a:ea typeface="Calibri" panose="020F0502020204030204" pitchFamily="34" charset="0"/>
                                <a:cs typeface="Arial" panose="020B0604020202020204" pitchFamily="34" charset="0"/>
                              </a:rPr>
                              <m:t>2</m:t>
                            </m:r>
                          </m:den>
                        </m:f>
                      </m:num>
                      <m:den>
                        <m:r>
                          <a:rPr lang="en-US" sz="2000" i="1">
                            <a:effectLst/>
                            <a:latin typeface="Cambria Math" panose="02040503050406030204" pitchFamily="18" charset="0"/>
                            <a:ea typeface="Calibri" panose="020F0502020204030204" pitchFamily="34" charset="0"/>
                            <a:cs typeface="Arial" panose="020B0604020202020204" pitchFamily="34" charset="0"/>
                          </a:rPr>
                          <m:t>3</m:t>
                        </m:r>
                        <m:r>
                          <a:rPr lang="en-US" sz="2000" b="0" i="1" smtClean="0">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b="0" i="1" smtClean="0">
                            <a:effectLst/>
                            <a:latin typeface="Cambria Math" panose="02040503050406030204" pitchFamily="18" charset="0"/>
                            <a:ea typeface="Calibri" panose="020F0502020204030204" pitchFamily="34" charset="0"/>
                            <a:cs typeface="Arial" panose="020B0604020202020204" pitchFamily="34" charset="0"/>
                          </a:rPr>
                          <m:t> </m:t>
                        </m:r>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i="1">
                                <a:effectLst/>
                                <a:latin typeface="Cambria Math" panose="02040503050406030204" pitchFamily="18" charset="0"/>
                                <a:ea typeface="Calibri" panose="020F0502020204030204" pitchFamily="34" charset="0"/>
                                <a:cs typeface="Arial" panose="020B0604020202020204" pitchFamily="34" charset="0"/>
                              </a:rPr>
                              <m:t>3</m:t>
                            </m:r>
                          </m:num>
                          <m:den>
                            <m:r>
                              <a:rPr lang="en-US" sz="2000" i="1">
                                <a:effectLst/>
                                <a:latin typeface="Cambria Math" panose="02040503050406030204" pitchFamily="18" charset="0"/>
                                <a:ea typeface="Calibri" panose="020F0502020204030204" pitchFamily="34" charset="0"/>
                                <a:cs typeface="Arial" panose="020B0604020202020204" pitchFamily="34" charset="0"/>
                              </a:rPr>
                              <m:t>8</m:t>
                            </m:r>
                          </m:den>
                        </m:f>
                      </m:den>
                    </m:f>
                  </m:oMath>
                </a14:m>
                <a:r>
                  <a:rPr lang="en-US" sz="2000" dirty="0">
                    <a:effectLst/>
                    <a:latin typeface="+mj-lt"/>
                    <a:ea typeface="SimSun" panose="02010600030101010101" pitchFamily="2" charset="-122"/>
                    <a:cs typeface="Arial" panose="020B0604020202020204" pitchFamily="34" charset="0"/>
                  </a:rPr>
                  <a:t> is equal to:</a:t>
                </a:r>
                <a:endParaRPr lang="en-US" sz="2000" dirty="0">
                  <a:effectLst/>
                  <a:latin typeface="+mj-lt"/>
                </a:endParaRPr>
              </a:p>
              <a:p>
                <a:pPr marR="0" lvl="0">
                  <a:lnSpc>
                    <a:spcPct val="115000"/>
                  </a:lnSpc>
                  <a:spcBef>
                    <a:spcPts val="0"/>
                  </a:spcBef>
                  <a:spcAft>
                    <a:spcPts val="1000"/>
                  </a:spcAft>
                </a:pPr>
                <a:r>
                  <a:rPr lang="en-US" sz="2000" dirty="0">
                    <a:effectLst/>
                    <a:latin typeface="+mj-lt"/>
                    <a:ea typeface="Calibri" panose="020F0502020204030204" pitchFamily="34" charset="0"/>
                    <a:cs typeface="Arial" panose="020B0604020202020204" pitchFamily="34" charset="0"/>
                  </a:rPr>
                  <a:t>	A.	2</a:t>
                </a:r>
                <a:endParaRPr lang="en-US" sz="2000" dirty="0">
                  <a:effectLst/>
                  <a:latin typeface="+mj-lt"/>
                  <a:ea typeface="Times New Roman" panose="02020603050405020304" pitchFamily="18" charset="0"/>
                </a:endParaRPr>
              </a:p>
              <a:p>
                <a:pPr marR="0" lvl="0">
                  <a:lnSpc>
                    <a:spcPct val="115000"/>
                  </a:lnSpc>
                  <a:spcBef>
                    <a:spcPts val="0"/>
                  </a:spcBef>
                  <a:spcAft>
                    <a:spcPts val="1000"/>
                  </a:spcAft>
                </a:pPr>
                <a:r>
                  <a:rPr lang="en-US" sz="2000" b="1" dirty="0">
                    <a:effectLst/>
                    <a:latin typeface="+mj-lt"/>
                    <a:ea typeface="Calibri" panose="020F0502020204030204" pitchFamily="34" charset="0"/>
                    <a:cs typeface="Arial" panose="020B0604020202020204" pitchFamily="34" charset="0"/>
                  </a:rPr>
                  <a:t>	</a:t>
                </a:r>
                <a:r>
                  <a:rPr lang="en-US" sz="2000" dirty="0">
                    <a:effectLst/>
                    <a:latin typeface="+mj-lt"/>
                    <a:ea typeface="Calibri" panose="020F0502020204030204" pitchFamily="34" charset="0"/>
                    <a:cs typeface="Arial" panose="020B0604020202020204" pitchFamily="34" charset="0"/>
                  </a:rPr>
                  <a:t>B.	2</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en-US" sz="2000" b="0" i="1">
                            <a:effectLst/>
                            <a:latin typeface="Cambria Math" panose="02040503050406030204" pitchFamily="18" charset="0"/>
                            <a:ea typeface="Calibri" panose="020F0502020204030204" pitchFamily="34" charset="0"/>
                            <a:cs typeface="Arial" panose="020B0604020202020204" pitchFamily="34" charset="0"/>
                          </a:rPr>
                          <m:t>2</m:t>
                        </m:r>
                      </m:num>
                      <m:den>
                        <m:r>
                          <a:rPr lang="en-US" sz="2000" b="0" i="1">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2000" dirty="0">
                  <a:effectLst/>
                  <a:latin typeface="+mj-lt"/>
                  <a:ea typeface="Times New Roman" panose="02020603050405020304" pitchFamily="18" charset="0"/>
                </a:endParaRPr>
              </a:p>
              <a:p>
                <a:pPr marR="0" lvl="0">
                  <a:lnSpc>
                    <a:spcPct val="115000"/>
                  </a:lnSpc>
                  <a:spcBef>
                    <a:spcPts val="0"/>
                  </a:spcBef>
                  <a:spcAft>
                    <a:spcPts val="1000"/>
                  </a:spcAft>
                </a:pPr>
                <a:r>
                  <a:rPr lang="en-US" sz="2000" dirty="0">
                    <a:effectLst/>
                    <a:latin typeface="+mj-lt"/>
                    <a:ea typeface="SimSun" panose="02010600030101010101" pitchFamily="2" charset="-122"/>
                    <a:cs typeface="Arial" panose="020B0604020202020204" pitchFamily="34" charset="0"/>
                  </a:rPr>
                  <a:t>	C.	3</a:t>
                </a:r>
                <a:endParaRPr lang="en-US" sz="2000" dirty="0">
                  <a:effectLst/>
                  <a:latin typeface="+mj-lt"/>
                  <a:ea typeface="Times New Roman" panose="02020603050405020304" pitchFamily="18" charset="0"/>
                </a:endParaRPr>
              </a:p>
              <a:p>
                <a:pPr marR="0" lvl="0">
                  <a:lnSpc>
                    <a:spcPct val="115000"/>
                  </a:lnSpc>
                  <a:spcBef>
                    <a:spcPts val="0"/>
                  </a:spcBef>
                  <a:spcAft>
                    <a:spcPts val="1000"/>
                  </a:spcAft>
                </a:pPr>
                <a:r>
                  <a:rPr lang="en-US" sz="2000" dirty="0">
                    <a:effectLst/>
                    <a:latin typeface="+mj-lt"/>
                    <a:ea typeface="SimSun" panose="02010600030101010101" pitchFamily="2" charset="-122"/>
                    <a:cs typeface="Arial" panose="020B0604020202020204" pitchFamily="34" charset="0"/>
                  </a:rPr>
                  <a:t>	D.	7</a:t>
                </a:r>
                <a14:m>
                  <m:oMath xmlns:m="http://schemas.openxmlformats.org/officeDocument/2006/math">
                    <m:f>
                      <m:fPr>
                        <m:ctrlPr>
                          <a:rPr lang="en-US" sz="2000" i="1">
                            <a:effectLst/>
                            <a:latin typeface="Cambria Math" panose="02040503050406030204" pitchFamily="18" charset="0"/>
                            <a:ea typeface="SimSun" panose="02010600030101010101" pitchFamily="2" charset="-122"/>
                            <a:cs typeface="Arial" panose="020B0604020202020204" pitchFamily="34" charset="0"/>
                          </a:rPr>
                        </m:ctrlPr>
                      </m:fPr>
                      <m:num>
                        <m:r>
                          <a:rPr lang="en-US" sz="2000" i="1">
                            <a:effectLst/>
                            <a:latin typeface="Cambria Math" panose="02040503050406030204" pitchFamily="18" charset="0"/>
                            <a:ea typeface="SimSun" panose="02010600030101010101" pitchFamily="2" charset="-122"/>
                            <a:cs typeface="Arial" panose="020B0604020202020204" pitchFamily="34" charset="0"/>
                          </a:rPr>
                          <m:t>7</m:t>
                        </m:r>
                      </m:num>
                      <m:den>
                        <m:r>
                          <a:rPr lang="en-US" sz="2000" i="1">
                            <a:effectLst/>
                            <a:latin typeface="Cambria Math" panose="02040503050406030204" pitchFamily="18" charset="0"/>
                            <a:ea typeface="SimSun" panose="02010600030101010101" pitchFamily="2" charset="-122"/>
                            <a:cs typeface="Arial" panose="020B0604020202020204" pitchFamily="34" charset="0"/>
                          </a:rPr>
                          <m:t>8</m:t>
                        </m:r>
                      </m:den>
                    </m:f>
                  </m:oMath>
                </a14:m>
                <a:endParaRPr lang="en-US" sz="2000" dirty="0">
                  <a:effectLst/>
                  <a:latin typeface="+mj-lt"/>
                  <a:ea typeface="Times New Roman" panose="02020603050405020304" pitchFamily="18" charset="0"/>
                </a:endParaRPr>
              </a:p>
              <a:p>
                <a:pPr marR="0" lvl="0">
                  <a:lnSpc>
                    <a:spcPct val="115000"/>
                  </a:lnSpc>
                  <a:spcBef>
                    <a:spcPts val="0"/>
                  </a:spcBef>
                  <a:spcAft>
                    <a:spcPts val="1000"/>
                  </a:spcAft>
                </a:pPr>
                <a:r>
                  <a:rPr lang="en-US" sz="2000" dirty="0">
                    <a:effectLst/>
                    <a:latin typeface="+mj-lt"/>
                    <a:ea typeface="SimSun" panose="02010600030101010101" pitchFamily="2" charset="-122"/>
                    <a:cs typeface="Arial" panose="020B0604020202020204" pitchFamily="34" charset="0"/>
                  </a:rPr>
                  <a:t>	E.	10</a:t>
                </a:r>
                <a14:m>
                  <m:oMath xmlns:m="http://schemas.openxmlformats.org/officeDocument/2006/math">
                    <m:f>
                      <m:fPr>
                        <m:ctrlPr>
                          <a:rPr lang="en-US" sz="2000" i="1">
                            <a:effectLst/>
                            <a:latin typeface="Cambria Math" panose="02040503050406030204" pitchFamily="18" charset="0"/>
                            <a:ea typeface="SimSun" panose="02010600030101010101" pitchFamily="2" charset="-122"/>
                            <a:cs typeface="Arial" panose="020B0604020202020204" pitchFamily="34" charset="0"/>
                          </a:rPr>
                        </m:ctrlPr>
                      </m:fPr>
                      <m:num>
                        <m:r>
                          <a:rPr lang="en-US" sz="2000" i="1">
                            <a:effectLst/>
                            <a:latin typeface="Cambria Math" panose="02040503050406030204" pitchFamily="18" charset="0"/>
                            <a:ea typeface="SimSun" panose="02010600030101010101" pitchFamily="2" charset="-122"/>
                            <a:cs typeface="Arial" panose="020B0604020202020204" pitchFamily="34" charset="0"/>
                          </a:rPr>
                          <m:t>7</m:t>
                        </m:r>
                      </m:num>
                      <m:den>
                        <m:r>
                          <a:rPr lang="en-US" sz="2000" i="1">
                            <a:effectLst/>
                            <a:latin typeface="Cambria Math" panose="02040503050406030204" pitchFamily="18" charset="0"/>
                            <a:ea typeface="SimSun" panose="02010600030101010101" pitchFamily="2" charset="-122"/>
                            <a:cs typeface="Arial" panose="020B0604020202020204" pitchFamily="34" charset="0"/>
                          </a:rPr>
                          <m:t>8</m:t>
                        </m:r>
                      </m:den>
                    </m:f>
                  </m:oMath>
                </a14:m>
                <a:endParaRPr lang="en-US" sz="2000" dirty="0">
                  <a:effectLst/>
                  <a:latin typeface="+mj-lt"/>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517024" y="1447800"/>
                <a:ext cx="8593108" cy="3781676"/>
              </a:xfrm>
              <a:prstGeom prst="rect">
                <a:avLst/>
              </a:prstGeom>
              <a:blipFill>
                <a:blip r:embed="rId3"/>
                <a:stretch>
                  <a:fillRect l="-781"/>
                </a:stretch>
              </a:blipFill>
            </p:spPr>
            <p:txBody>
              <a:bodyPr/>
              <a:lstStyle/>
              <a:p>
                <a:r>
                  <a:rPr lang="en-US">
                    <a:noFill/>
                  </a:rPr>
                  <a:t> </a:t>
                </a:r>
              </a:p>
            </p:txBody>
          </p:sp>
        </mc:Fallback>
      </mc:AlternateContent>
      <p:sp>
        <p:nvSpPr>
          <p:cNvPr id="17" name="TextBox 16"/>
          <p:cNvSpPr txBox="1"/>
          <p:nvPr/>
        </p:nvSpPr>
        <p:spPr>
          <a:xfrm>
            <a:off x="517024" y="924877"/>
            <a:ext cx="4229100" cy="492443"/>
          </a:xfrm>
          <a:prstGeom prst="rect">
            <a:avLst/>
          </a:prstGeom>
          <a:noFill/>
        </p:spPr>
        <p:txBody>
          <a:bodyPr wrap="square" rtlCol="0">
            <a:spAutoFit/>
          </a:bodyPr>
          <a:lstStyle/>
          <a:p>
            <a:r>
              <a:rPr lang="en-US" sz="2600" b="1" dirty="0"/>
              <a:t>31.3.1 Show Your Work</a:t>
            </a:r>
          </a:p>
        </p:txBody>
      </p:sp>
      <p:sp>
        <p:nvSpPr>
          <p:cNvPr id="38" name="Rectangle 37"/>
          <p:cNvSpPr/>
          <p:nvPr/>
        </p:nvSpPr>
        <p:spPr>
          <a:xfrm>
            <a:off x="323088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Quick Check</a:t>
            </a:r>
          </a:p>
        </p:txBody>
      </p:sp>
      <p:sp>
        <p:nvSpPr>
          <p:cNvPr id="39" name="Rectangle 38">
            <a:hlinkClick r:id="rId4" action="ppaction://hlinksldjump"/>
          </p:cNvPr>
          <p:cNvSpPr/>
          <p:nvPr/>
        </p:nvSpPr>
        <p:spPr>
          <a:xfrm>
            <a:off x="-60960" y="7005485"/>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Entrance Ticket</a:t>
            </a:r>
          </a:p>
        </p:txBody>
      </p:sp>
      <p:sp>
        <p:nvSpPr>
          <p:cNvPr id="40" name="Rectangle 39">
            <a:hlinkClick r:id="rId5" action="ppaction://hlinksldjump"/>
          </p:cNvPr>
          <p:cNvSpPr/>
          <p:nvPr/>
        </p:nvSpPr>
        <p:spPr>
          <a:xfrm>
            <a:off x="1584960" y="7005480"/>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Learning Targets</a:t>
            </a:r>
          </a:p>
        </p:txBody>
      </p:sp>
      <p:sp>
        <p:nvSpPr>
          <p:cNvPr id="41" name="Rectangle 40">
            <a:hlinkClick r:id="rId6" action="ppaction://hlinksldjump"/>
          </p:cNvPr>
          <p:cNvSpPr/>
          <p:nvPr/>
        </p:nvSpPr>
        <p:spPr>
          <a:xfrm>
            <a:off x="4876800" y="7005476"/>
            <a:ext cx="1645920" cy="309715"/>
          </a:xfrm>
          <a:prstGeom prst="rect">
            <a:avLst/>
          </a:prstGeom>
          <a:solidFill>
            <a:srgbClr val="CA524C"/>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Math Strategy</a:t>
            </a:r>
          </a:p>
        </p:txBody>
      </p:sp>
      <p:sp>
        <p:nvSpPr>
          <p:cNvPr id="42" name="Rectangle 41">
            <a:hlinkClick r:id="rId7" action="ppaction://hlinksldjump"/>
          </p:cNvPr>
          <p:cNvSpPr/>
          <p:nvPr/>
        </p:nvSpPr>
        <p:spPr>
          <a:xfrm>
            <a:off x="652272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ACT Practice</a:t>
            </a:r>
          </a:p>
        </p:txBody>
      </p:sp>
      <p:sp>
        <p:nvSpPr>
          <p:cNvPr id="43" name="Rectangle 42">
            <a:hlinkClick r:id="rId8" action="ppaction://hlinksldjump"/>
          </p:cNvPr>
          <p:cNvSpPr/>
          <p:nvPr/>
        </p:nvSpPr>
        <p:spPr>
          <a:xfrm>
            <a:off x="8168640" y="7005476"/>
            <a:ext cx="1645920" cy="309715"/>
          </a:xfrm>
          <a:prstGeom prst="rect">
            <a:avLst/>
          </a:prstGeom>
          <a:solidFill>
            <a:srgbClr val="D2A096"/>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yriad Pro Regular"/>
                <a:ea typeface="+mn-ea"/>
                <a:cs typeface="+mn-cs"/>
              </a:rPr>
              <a:t>Exit Ticket</a:t>
            </a:r>
          </a:p>
        </p:txBody>
      </p:sp>
      <p:sp>
        <p:nvSpPr>
          <p:cNvPr id="44" name="Chevron 24"/>
          <p:cNvSpPr/>
          <p:nvPr/>
        </p:nvSpPr>
        <p:spPr>
          <a:xfrm>
            <a:off x="1521529" y="7005485"/>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5" name="Chevron 25"/>
          <p:cNvSpPr/>
          <p:nvPr/>
        </p:nvSpPr>
        <p:spPr>
          <a:xfrm>
            <a:off x="317029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6" name="Chevron 26"/>
          <p:cNvSpPr/>
          <p:nvPr/>
        </p:nvSpPr>
        <p:spPr>
          <a:xfrm>
            <a:off x="481621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7" name="Chevron 27"/>
          <p:cNvSpPr/>
          <p:nvPr/>
        </p:nvSpPr>
        <p:spPr>
          <a:xfrm>
            <a:off x="6462133" y="7005468"/>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
        <p:nvSpPr>
          <p:cNvPr id="48" name="Chevron 28"/>
          <p:cNvSpPr/>
          <p:nvPr/>
        </p:nvSpPr>
        <p:spPr>
          <a:xfrm>
            <a:off x="8108053" y="7005463"/>
            <a:ext cx="121173" cy="309715"/>
          </a:xfrm>
          <a:prstGeom prst="chevron">
            <a:avLst/>
          </a:prstGeom>
          <a:solidFill>
            <a:srgbClr val="D2A096">
              <a:lumMod val="60000"/>
              <a:lumOff val="4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yriad Pro Regular"/>
              <a:ea typeface="+mn-ea"/>
              <a:cs typeface="+mn-cs"/>
            </a:endParaRPr>
          </a:p>
        </p:txBody>
      </p:sp>
    </p:spTree>
    <p:extLst>
      <p:ext uri="{BB962C8B-B14F-4D97-AF65-F5344CB8AC3E}">
        <p14:creationId xmlns:p14="http://schemas.microsoft.com/office/powerpoint/2010/main" val="1125367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B77F723-CA2C-4C43-B5D6-EABA8EE9BBED"/>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DB1lEZ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AvVa5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L1WuRrjnPPJeAAAAYwAAABwAAAB1bml2ZXJzYWwvbG9jYWxfc2V0dGluZ3MueG1sDcq9DkBADADg3VM03f1tBsdmtOABGhqR9FpxR3h7t33D1/avF3j4Coepw7qoEFhX2w7dHS7zkDcIIZJuJKbsUA2h77JWbCWZOMYUA5xCH18z+4TII/k0h1sEyy77AVBLAwQUAAIACAAwdZRG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AvVa5Gt34rbWQBAADvAgAAKQAAAHVuaXZlcnNhbC9za2luX2N1c3RvbWl6YXRpb25fc2V0dGluZ3MueG1sjVLLahwxELz7K4R/YCW1XgOTBT3Ngg8BO/g87ChmsK0JI5mYoI+PxvGy3nhNoj51VXc13ao+P0zJPucyP02/hjLN6SaWMqX7vL1AqN/Pj/PydYk5lrw5IndTGuefu/R9XrGG5jKkcVhGu7J5i1F4fUhJrZxqGTOMIsk89Qo5z23jOnAd2MY5Smy/+Uvij+4S9zGV86r95oT92LBLOS5ll8b4soXT6vfU6QZXyzBOrS5vBVujHqZWx9ZAjHDJfaUaAASy3BGHq5Sd1AR5zDiGahQFCohwTjpRiaQcWhY60VSY7wRikjHqKvW0dSOtjaO2SugI0W2aV52tIRiJMSKEAHOVCwgGo1YNTUODWg8IDgyIqo0mClCwwQRWvfPCcqSoFxhXZgxgfDzucbv35zqi/73O4Zz/EDz7BWfZ1VubM+bq98/L0opv49OPx6FENI1fLsO36+vLNz++evfAriZt237q6d9QSwMEFAACAAgA3XmrRuZK+0tGMAAAIVwAABcAAAB1bml2ZXJzYWwvdW5pdmVyc2FsLnBuZ+18e1hT17avrXurbVHs7kMij9TSVi0tGCKiEpJtsVBtlVrF1C0QbQSsSGKIhETysGVXWg2JFBGRR3aLioImoi0hEJJaagIEEl8YNC81hChJiEnMizzWTUC3btv9fefce8537v2uf0CSteYav98cY8wxx1hrrvndp2vTZr4498UpU6bMXPXRys+mTPlz0pQpUwtnTAscOTMA7gl8PIf/LO2DKWxpxL3Ajz/lrVizYsqUVuZL3q1/Dvx+YddHm/BTpszqDv49J8ae3DZlyua2VStXbCBmm1RY5hk9SW7mnxDsFexdTXr+s+9mpx9kzRuGf72gYOW89tXvrlBtTD0em/GXhYX/ePvdtcc3rJuZ+mLB12c/O9t8aG/9jIR1H+yK2F9Pe2crVWjehpKaFPo6ef/NEsfPIw3a6MibUIPmdE2Xfr8jMb9Ng2+9J0b4LRc3Y7uKLN1g//0rTiFACVCcsvc8pE1iPHIDyu1KJoz0jUqDB6fo3+0cuVto9F5mUjeoZweP3FLmaPgRSYAG8NB0Mycaje031pktWkPw+y9Z1fW2ZITrQmhfzHP/PHmKPdGwPZ9en7cAuOdFuCsRCzlal9c/NXC4TjRE2kfPctZqaEEiV2Hft9pq8hpIZTKq47zoaNn9pSI2wncVQanGUgybdQXMW++wNB/Hde0meThkXYzOzjXhvH6958F61vgGUlascLSjBjbW6O/Q8XbKqs+sZ+kPij+3e0ICwmF7mNuM3hqWu+YAavw4ak/JXtc3KNc3B+Y3EO98VlSyh4k2jucBRlYW4wrIbjXMR7h7JZJsqltndcSQvVowbVvKBjjXALsuFzh+liiiKMZ+507j9Ft8liTdpx6ggO14DaMe4cQjit1KkSc0iaAW2YIucJ20Da2nLurZbrUhAFt1yk1H4UiUfIgHtsXvzt2izG67UjS9z9A+htYtAVFbDFHV4gTCiAePeH3EB1mAiROyFVGh4kubsopfRM8PiIuQnCmvr4DkhLwCSqY58mgOa1vFihxlrFznw6kIe91DYrjDoatAHmQYrH6HloEs0Znob4LdPWmx2EpmrUR0EBob7ky281SHM9B5apmOVMK/Yyum6otj4yTEeonVcdAgpuBV7QXUgZi3xEXuowXmxOzko55tmZGcd1XZ3C4ZsUGlNbLyYzU34WvV/m6Et5sLng8GaIAZ8LFlcdwBikgr0oaVguVDNeYzvpPLBNi2an3JDq9b5ux1RUnw/SYrBR4VJ2ToGzQcJdUL17VpcV+Q4zKYlZIYnsrl2kxKINmHcCroNk8YKXaQFR10P76qj9matq80JBK9pW9Le6S4LWU7O1z7mwtyM2Q2D6uO4kqKFBWFylis2DVESmrsaS+Img9OMjP1B5mJqQPrGxTtpgJiJjrPX9BHLtgXsleLj+xG7WvOrJYlN6JSL2SyUHhfeyxWL890ogADrYuMwOr9CuTqkQ7LUi16+Fxmtb7SICoQa/UmA0xKZGuXbFaI+xTuTBsZD4QccQ/xYrk3ZuUE/keyitkScbhcsy9oTPROYZot38/XW8nA8Dl+vbkMJySX4zW4LLV06fIGM1FJri8UWoa0vgCOByKcPqjNPD43yTakMJtgIqKR7IU5jCG9aLrtDUdpXEAVuxJhV1qhU1fs+3tPyymRK2Ha9/QXu9sL2LKeg1u3hsxOmbZfiSnZpJYdPMoVoxmGQg9kx7BFZHrTqUBsHCsZxXeuYeYblZIjS7MralZgk2C5If12EHNfyEr0jH4fdEm5xjZPrreafNZ2LeL5Q+IwbiQTqpYpeL6iqDxPZoxCfFMQGSdw3VFMzY0FyxZisdOvh0UbHOfSTDhGvVsQyTnWz3GfZ0mcKZqwt6OdAzlaEzm0XKHzwXIFtDba69auIxIx+rel85vFvNUNcqqxPwd9NyL+9Egrp2Qf/cJirgYABSPsGGOzG+Kgz1UgceWQ6Mbfstmyk4unfQ85vG3XEKM6RQ12KmhKkwlfa6I4zaFNcK5PC1sd7NosaolnXmHIft7OmJStbNlHR1fEM5NSezIbFMODFR5PztBNGr3Hx8Uy9UcUqmGco435M6DEAz0KHhl23WGaV13A0hYQ69B5qb9auo6ibPZ+nVZG85/OC4vQRLuj+hQ8DNlMF9P5LPENwZvLCzUWWsRO3ZKA3d523qCB9ed88nwlZii72omnqKXiSOcAvhcvyyGxPc+9FujXUhrXgSXkLg7jnOzb+71iZ9qv/OQxKDWyuhxJ/lB0EcfqQTMkDnBx0k5jWkXIEg+SqBsPmdsE4+IUil0MtJ6Yo3cscR/dNtwfEy9G6855qXqLjTDtEuTbWbx0dmfvEOmq+IYCft2PF+4w9mvNQLmUfw5Pu9HoWCqWWgiC0Pj7Ol8mXPSLqeWNaJRZSVVi+Ml0cTmZQ+fg7b5qxHyeYE9di1HIiWZ2AT6Zu1LCLtk3TKLrj+qrFMNurHl6MHgLN4cnQSOGrZbRkyELFZe3JlG3bRiaNU+bsVULER2sePlNbiQ4hgnZx8SpAqEmKlquJ2h9kLE6ayA+cm9HiKX0TJ7MNZ5zqz9mKdSf82p/kVajjuAOFBR6lLHc3iJ3ghmVZ4zgzE7WBUzEMjtM7TuM9JBarWxXQ9o0TUAZ1nax1EuSsWyQO3orhDDSYXKmqqUUW5HMZHW0xzqYSVHzUVdNThR1wOPeg2Tiq3YYlQgHESGDMFniKGGTVsvQL23Awp0WsigwvoLzVntSVO9QzXNfhMzcDJodTxw2ZSKoKxe3Tf2CLTm7iK1gxICOxn9AN4i2Q8YS2RKfzSKyk7ymgujoXmKdkgrTr2cpCkgRaKRgCXrp6WGbWvh9obekCvSSePYytkSh7QhDKXqWLo2VEZfCMXZImzAP/VtE9OiaqDysxz2GcCppME2mgHKaz/oKT1beEJNejRKbAUfJEg2aRAuh8Mjk0GGTRY/Q5GtLlsvi5OUQ/BAcIxLxEaI7Yx4ssBR5SsDRNosZYyE34BqYo30NRkgJToC3MMS30POZ17VhnUtRVCDY1bVoIyxFxPYMmBHBCfzLwBzdM1QkdPuC5l1a3moLAXWOJQqB4AzeBCE8H/ws22L8U/Bz1oWhF4KfEV+3vhL8XPqnielpyq4ZorUT2cJsev1EWjCPr5cBXlncZMKw/N+1CksKMtqbsuh/F2ZCwN6cbJKu6oAcRfPdGUjU8A8eq/vzslcKl2zIE9EnBHx+52PU+JWLoTRX9/RXyt7y/VQ3c1l08/lG9ATcYVeLcLxl+vl9b3V11r08eOPyZKc//ujK6VHj3UmEt9/6cmMRYfcE7C9/+X5xy/Kk5RNctryw6mhGfWTkBMGzf39roFnKYEyCfvB9bkZemniiK+/NW3X+MeDBY5uewfw3wXSEd1lE4XNkCMB7cTr8/lcfm0s0nli1R+1sqII1WbzWTFtdEf2x2Evu6sv3e+ez3psuwh/W77wPS32MctdbMn6vSQKxxPbg5SrOY/r1NL0r2iCv0lNXx/Hv/1rK3T3rMesfbJy5L5u/rz38g+2Q557jib7pNVQYPx9zJWw5dg9ChXkSSDGrbLM7rkHotUpCMT+zkSiK3crbIIOwFYS7/F7fbs+T8rFJUzD1mwfxdMNP4OWcEkRyw5P94YKfK8O37GFAWuYu5+ARyYInTyJnfoXDZMggHey5y1P06x/rbTnQPG+R9MzoMlFGUUreXfKTtFEJfxLxMpLFJ4/OrP/BdupJPQzODtNvtEegNUX7pJfcGx4bVSrcMYMepNFq6vh38sJU2+6G1Kc/qYeWfb8s5Tbrw+6d+HcXLc35N9e4Fu2G/6sVntcqmxu03X/MK/SPuw//TwlHw3wPrup00OWsP1LylYWlTdKmx46625+RsqUuaLjLa6an/3HHFZh44ugfdnyoWHVh/R9yTh0smvZvxCETwmFFf8h8d9G/I7cJObPhjzvEXp/wFDkN9U8RDTS/ezr3c81LcfxP4eJ2jOdpmm1Tb2Xtrmx7Gq+grLvz7onyp1s3kK29xTO/Lf6wwbMw5/61fzWevqGEHfEX89ewYpXvSYZOUTg2E2b57RXdEaLUWmdTFjlbHtMsbqTvS0+2b1j2bkMjDJmix/1/ET5/SJMnCt0DB6pRVHfWWAqWbxHp9EdRLSL7vQ7u1Sf1GpUlS3YqLwYipbqYdOe7+bHZFPvgdO5yjrUO/CFoocYpcGbBAK8tNJaU514Kdv0yPVYjlQ83r4BW6/fUI59wvMsJImkB6DmoNWcGTBylO+t6cDUdBXMPV4aqS/JAZBTx9jcSbieSMDdJdv5xTx/cbRZJH7gD2bbVyu+AIkYbLsdV6xza1xiBdDCUp1rQvWUMylaEfqMwWPv6THZtq8jubm/ks/QJmMoOfQWzUrY1kxsn11nanKtI/aahzkCJgGZwBhewPoY34Xxhn6QpZO+L5OuZbU+C9g1tLK8H3S0k7WvvaYmI5rj62xNTf81jURxWiMiO/qm/5W3WntFTEoOoZaW4CPS8jRrM/QiYpD5talQct9eOvh8hSxTmLq5LZpKNfBaKC0Zvbsgf63w/IArNCAhZUKOPH4PCc9lgnZZusC3lYbwnyQ1yIoNHJfvdsAfbn3BSJjsEg4Yp+6YkUvlJ0SjMeUoOWtSN820PIS7kgkvRfTpSXeZhsXrWdySlkkr/TuumFyrI/HVs8EBDGlt2a6hqa6ITVK5v95G5MmyS4ERIjXZZOWfQMQ6jjlWKVbTYhbIiWk2U4F9UcOkwLhat2BgLRuvC7reVe4YJKanizMPW/GkCfh8ErfG3xo8XmGsVI/JDBvHZI4VuovInSqycFKXFcXbQa7WDVSSBglktws/tNgpwm+Ab1Wo4i8zW+gdtpwSCPa4nBmljPh2fNRhW7bTt7zWdnAN6MQ29uL/A1tcbqKtP+3xvyo9nItRreZgkOIYlMZIy84yfKMCbZZQ2Vtpc2ZcwgKI9Rz5t6bvSFXJcJBUjH4+NPbtziLUzCwKiV2ARM0bSuNGNauolSU81ksRApmJoK2G6tAvimBi8r0gsHSMdMwQK1iHtYL27SENcS3rtrt/NlC3U8XbS3oLr4KRZ7oTSUb94tMVz9/a/mGe9WKrEeho17qKkGSMdltW9h8DvgxvR03r4LMVxOoXnI9Jg0gVOBbMelCb+ljho+0gemXTVZXGabFEFYCg6Z1ibNlZtWK+W2W7MOgoiiW0y9PC45XPQai4qPLnjSU3FpGgJH53u2/u56p2pWamCnr1cyjc5Y5XIGIaBi86ediFkr7ZDiaFXLQTne6hRxUl/zf2ov0DUktipr/AUaMx9Wh3OyVm+RqH/ieb3cLZiEqdd6iniyRaA58ugch2eI8pIJj9LQZ/B/CdhvkvUkG0X6uatMsfmrXzchMO39l1kUh80Bouop6srt7VaSLZ0mSnmC/x5q+ZU530g3TfafwTyf1Ty/YdrxrPXkAJr1QEzWZ80Bytwj7zddZ6r3mMwcdYI1gJampdpNRBfQbl+nRNLBZw04E5NXgPP9TPK8/MBpxDwlVXJsD36OlnX+NFdIZMqqKEXd5A0gN8ZFyw6rfnLbZeZ1J8i/mw+EEq9X1qNKh3N71blPSwsb8oFji0dVxfWxxNHquoGpxDBuoyGQfm3nQOT9qhoXRuKpP7mC5Snn7ntKo9J4zcVPuiUwW01skOomLHYR/PzGnfTlGaO+XowxWJQnFnUY13je3DFoEdhfDyg5ExqeVkjkPZtlMgmQ6CoA+21/wyPOg3ijEBUAYwTE6yWV9wW/6hBpNr2KNgYAkXze0IRTgMYDHLLxThqq/cmzvloitjeOZp2A/Hgh9CqqWCELu0Gs3uSO26HxjuSGBe8W/4xqUQRjuXjSO4WjmD81vesn4QwIUN8ctih1RoRojac57LfdzmD27IbzDH8LM8ukctd14BFlznAOAflJzrjAGscymB19aTBC0lZwwRkFrLXTuof7djqgTiZ1U4u2HzCij06JiQo1zx0xNrDSE3QpzqJwfpulgzuMZZu9m5b2Z8TzE6iMq2Vjmq93IQ26hzB1EancNubRaY0rY9OV7A7so57iFnYLvv1ToEI9HwLDptL/zWu68FnJLcDZ3MYOEIqyd1G9kI+9VvAgKX0Y0MhJaopn9wfUosCxuXgzPGrVLOTajbpd+/3Kk54OOBi5sMbDe/k3O2ffaQVir61SCSDxGYXG/tNYnQwMa2WJwdqBSzqMBI5Is9sQHHelYu3BzKYKmQZg92hchE3k9hNjr4YDl+b770QSj0b4cht49BVs2o9rVDOrQjKGJ7VGfE+ml6Bfm/AJC7SQqyG9vfkaX27lsdq5nLUEd2j7TBwNCWgj5KTSOKIZomKavqnD8jf79aGJSAAtwzR/mC+zpfZcCE+q9ioXJKt44FBUNiI1bsngwdP1fqGBHceNCuSR9sQfQ1ftc+1s9FJhNx2JQoukkJ25N6N4H5HZ4DAV6l7+/9aYzU4gnfg0DvjNDdn/aiQ2NwjVA+YJfwuoBVtvliVM+li7RhtRj36kjIxu6am1ZApklrqREIhadBkhTijTpiY5xC2fqjuZHEk+loE58cIxJuCyCQuZ/R09rpl2Tj3vXTaeGS1TCQNOUkqyacfcbe6ID8ykHtHxstIH+o3Zls6fdA+FfoRFHr36X19P0XGNHaYMqqbFGFJ4pi1YnHnKKGq7H1Enz/o3hE2dj79KGgZNDZ1n8g0BGochbDnJuSh8zLgY+1Z+2QKV2JStOyH8fN9qq2PxBbjjJ8ESohrOgXadRqT2GC73n0YnEM7At7KNJ2sQeae8J4c14YlBVLbMSwLycSUyTLbhKo1OQvYfn5h4sPBxFaEveQELrMOOcVCfQ0X+vqICR8gKExYTj3mCyqd6tWCUd6bHN/flg1nyQnX+j3oTyMQ1xskttWydQnxDLHLJUb4GZI8tN6RUVfCWzPGpfWHtH4JoJiID/fdGZXFFJc+8sTyC4uAiw8KSIhqbFo/5C1G6/vlioxuXUF5/ZcwkZHA7PCFEdd7WvEhFY04t6t4GXRfrjfCKWMearJozVorMeDFLPl2T7t2sMmN/7nLtzD+VTNwurD4YV8wn007a3lROp9Fthb+o58ThCkbgGSnqtUClO+Ia6fx9DD8Sz7ippAlsp3GIEFM36JkY0yEE51HR6afwJGmiU0tcLzQZP7Qbt4uFUlb5nLNcHU3g989R3D/G6vsPb3sYaC5akWPKm4XhpR6wAXpnh/iS9EJu09MZOm4tsZNfbSapGpkIWuxGmzSpLvbkSp2fJRna1/Muy0vmztEQhnPx42H7mTgcAB2O6bs0qF558aLl0RP3R6FRvx9xKG1xGgdgWz2teONIf9g7rhLD85jOtYmKevh/MlVNEYAY7WhlLspTx12Me3KPFIO1q4/bMt9GExNXIA5FUdxJ65sQXDrEh/Gb4yQZuf4M5YNQ5zBke3FS0jQhwWTQ0IbapprbW+QkUegOlaWtPpRvtkUvF+pOyiuA+cISx6FclgwDMSUwdj6AyjvF259te1RGNfes8tRcWmBM249Kw7wFjY8uobss9H8Msk8Ji+vgXTCa5OQ4h+CW+xXPo6rSomSa9NumGc9yh5MJbaBxDjg3jfIbNJxWGLuo0RgdwbCezs0TvDgeFzVEylFFs2OpGU0/PdkHxNR+mKxwFY/eX830BHghYhPBFxbcoPZzn58VYdfDoyj5mh8Y8VxVFc3GN6+8kpFn5MgENu61I9zo5XIbPfb91wDAnnLP6ncjSesdkZPnN81I0u09h51UqezfpAMLVQxJ5nM2w1KOu6pmOjW0r/Hopt2Iya1WHYpx3hIKgR7b02fEyf0Wi+C/bfBAtN5ls94sVro1U3nHsl7KM6wrrw+OIFo2s6RvSEpV9aNIwA9kEk2osGdRMeNvI8DPQAM07lG6EPJ9kXovNSLwYfhXRGZ8aJtu3s5pD/f3B//oo43jLw3Q1fyngbpxvsCRuxC98hYtkDtLO9y3TkQGtu1/FF/QqGE3Gv9Q+feL/1EVP0a5753FCncs6xtddqXZERWQi5GfOmGs+5ht9hloCSbedpIVb2n0O3Q/KV/RuXldxyAaEt2/RL2AdOWSkOhBwfgsqY1hJzxiCUe9xCny/E3N/FKloGnb+iMuM/l3FVWI7RyUlHTP0VScvJSD3v3DIZVQhaXDoSB8R56RSP/3fcLVe2mBcza5+aj01P76SwQwUqNBTOrkbtPKN9hJsCz1aH32IcRGrkbSq5XTGY6KXf3BKJSATAg9d2teTleXgDMHFBSvXdLsqt4AMQVUqUdPAJabPO306KSwHn02oVMSHbWUYNI8SX/zpqOlgkhUwgdUQTjJ1pxH/STkaoqbVWtArlpFmhbW+Mn03pNdlCBaKjGg6V9kozVn2sO+ZFndmQ0kvgtmDjVN1Z9Io3dCUaDgaZfCXc5j+xfNDpUMw/n2T9w2fWy7dBzud5293VHVS0IX7hpWq0FbVmolVKHe02cubsLgZAWRXyzdNob9+okTpEL3tznFIet5KbQqh6pK1Bk0mNA8505RFB3vz9NCu3fxu/96G/llTwMfxRaun1M+L5ct6QRtjY2nNkJ/rs1ggtGdRwoh+C9m8A5yn7np+wDSkyJD/7I/E2MetDr0NSRNAn0ExExZ4Soy/UnSyG//EaYMVCAByw7fvIe9TAg+CQyw/ruAOQg4wc8TE2dEcnkRtKsmS1ipTqOKyvI5XxfGYV0Q2vMxyE7CB0Xrk6M6IgP5KfQedOqIERM2WFfzDJu9ABhwyc8oD02UBVfsuy4rCR4zEUnICsZnuFW8dlKrrjnqBUmmr28Dz0WJ9EWsPCBGPztav2n/roR2chBhMQddYMaKsoobXqsjbWr9Ouyv+FHwricI+rcJ8alT3SLNHip5j8yOsfSJrLGW7M76PVXfD0PuVe3ru8AP/KrfwkBHKF//GKx0KOabl61/At3lMy5B/l0SOIK7GckSMpz4kNmC5lT/P9eKbdJ41E7Y/0moY87B7iD8h44QLOm+3svTke4VtxiSJyFgiZbV73Z8oTk3V2Om/lzzDTAE9dAtq669Q/r00EYbvku/ZB2xq733Nnmx8R/lLQsv03t+VctDi54PmL9vxx443cH/kIzcXwJs9jjFP3QE/dH7jZPq+gJc5iwtNrS8QdNiCy/AL8z6wmeGaUfhSUxB4ZIiKLHGrucMfPNrUbYErTed+3JCSHh27+32obo9c6nwUVSNJSgTn8m+JngZ4L/jeCSI622V1iu346PdnQBDo1f0ckP5B9YFFfo68f6R7CHq1Fvgw3IQIoYpxGMalXDNpAa8DuFvnaFB+imuULjTHGIOb+nZrrWalvPGr+mY9VOJMb2koVTddfDXsAuz0xtjhWunia14NjjRHcm2+MOUXh2TpeaxEk6HHbz7ykm5Ri9cYBOmOnVofw6HUceaelAoBWtizh7vfUad73kh138HYX0b0gIrqTgM3srvjaTZbAu1Vp9rqWxMnG/TsGEsiU5PAysGuc+6BnBidHYiUA4cdsIez64GqmN6Vz6e022rQ+Uuvv7fd/KVykq4kR7j1jzYyUfhYFmQ1+lOjs1Xd4wN+QBv15itazHCH1hFV/h6GdB27iIdxEYljUf7g97O7pcNp+TOSCW+MTocllJj09M4TbmqqUmWxhvoB3m7MVLxBHVOtOOj7oK/kCJW/0DUtO3iZWiljfKIFEnvEch8eWWOPRW0QVL2OBfO6q/KoSNhaXaCAmEER4WeH+Aflhr653BE8aKPN2O/LOUEo9FpCPBFwoZHjNCqr3ye6+I0g9tyorSdtBLQS+IddqqStAivJvwaoTzhoTJ1mdUaV+rRX9+WiQ15bT6yM1tsjMdMofJhGZKbNTBdpn2D/xMSjIq+4pAEPGtZWP4KnodKWd7qoyPKq8HpXABtt5hA3FrbqjzPI4MtD6DpdFe/wNSuqGar3Ae/0Zn3s5MLngqNDX3VoRZn3YTumXEtFj021bvEVfYIlu0kZSxXc0O2Aht1Q6yQKliGxgY07ta3TCmxUzD6JZoXztGKlEiwJzxxCQbWWSTFH2Z1A6P/SNNi6T8vkJPow40h7NH94VzvwiXNSaMfBU6LXdbhI6AJveH8Si0Hhso5/MIWRyz0+dMEpvw7vaCVAnOA8PARSfnLo9OyYmK6x5xGCpw0Gr9uElHmqXF34QLxWeemLbZO2a/gNa3JvcP9aoGnwWsZ4KfCf6fF7xStJZhwHrLheuezkS7AJ85Lu3lW59b/+UuhHx+IFMuDHuO8bbGkPVUgp2temF69VNFBcQQvEceR7Ul0s5HrNrb+b5G4Y5i/XfVCU0PzIBPqL91rOBx67rPRGexNI8i4loTwndvuvDqlfTHiHcO0evFucZrTzxaXts7RNopWmtqedboWaP/QKMmev3k8yTi7W8O6BtKxq5MPEs62uLx6hE0y7X16VnkW1PB7Q+M52Xw9twskjqRFKVQ6OUtcDOZWsz7vbh0mOU33ZDbKolDMerlIGdwXZHkq0XO7/j1FnwOKSoR9A6XK7vkDq4cEnSZg0+TSrljuU+4/PeBeIFZTsi9H1wGCOY7K3O12dkvHFUMywsUP0C6b4d94OQc6fexOzCZAoox5KwWrjVddmh/y0DnwaVE3WhYQgBgqJOitBB5JoehlTKmULDwTwFEOTTG/rvF9ci0kap6Xha1joKa9iv/b4vleZlKwSg+s/qrBHmQW0nJ2X6F1qoccetZQn66SETmZzaIe4sayXTlfHC0k9NQktqbmdjwsTqqUddOoQ54FnLDwXHgfHo96BObg8jgyYgMfeYTo3xbIEMtAyVBR3KUCuHNc+9O1YX9GTplhIp+r39LR+Rb0PdGlrgTnL32RvpxNxE0m1vNtEB1AjexEQIfWcLT3G3+YUnpsCPNiBdCzm5E59mV6+HX/doCbAn7cfjBrQ5m4EXGiG5V0T5pM/+L+MYt07pDjpJKsPQD6A3KjVkNnp20yHKnDffF4igaat8A/ZC2ioXeoFJTyd5RiEgs0ZFKzMqnHIjQN1RjwXq3O4v6TC1A2GXXZbNvBq+Avr+RXx+4QgH+TvZXHiVH32ahZrfWVBRtmFnlKayFycj9JpPY1id/Q44NB2MBpXn1783NAF+V7joyDxsmz2jUhb0pjnlr/b4+yJExWgS1ROWqsPLr498YQRvjZDEQ8UHS4NAyuLQ9fSyQoJJOm/bWKMplxQjCCZgcwh/BKxktCv0RPRecKmt9ykETI5Ogt3LuKj4GvSJWeOJdOXcls8NAz3ERzyOmSTO5gMVFZ2qpCmQuJk6mLac14YGINnMevV/LFN+Eqxcwz1PYPFqsBD+XK+Nol43ILUc8zyV0G/04addTSKE28IIrkP+iYRqaRGAAb7oFLbFyN/Kf089vC0GBHPhQK96DCheOmrxycVHi7y1GGjzI61IOkYqfPnW11XYjj9UVES9uWSo+SRrU3ZvwcVjDntGFiDvUkafcqWQISZCqqfbBQE0ZNTVPTQsuW3O3Sc8/xZWbTIA7lfg5E4GA003wXnNnPEUZR693W+ymIdBE7OHIf9egTSydEwhJd+41sQTkpODSYpEU+ngl8Hfr4wlRilMB5we/2Rwra3cPV6Zn+8u+iy8cGTe5Ttlanmq5EJ3nj05xJyZCt2EA00BLbLo77lyesT8muUj99KDJMV5rfTZ1PGv0P9oonlCYCdxD+JqeyvieLZJ6BvMM5hnMM5hnMM9gnsE8g3kG8wzmGcwzmGcwz2CewfzfAcN3j9SGjoSs2lP85BtJRF0VMpb6oBGcfCThrXtNup09oHX/hOkPrtk9ELzfHjoyc1VHO+zJjST+y15L+sMdMzwawP/nyV218v6r3oq6fazVlqRxSy+CfZfBWd7rWN/1i2UI7+2J15vy5stiZHEyqIw7DpsQT1O833zzq7H9MMBVinCVhpsyeAVj0DFUsiOrQk+rLVGVi6VYsjZ8jtArEWbCb+Cr9LX6LAo8eHEdh0O1t+R5vugsq+h6l7XZvgyrW1JccKCT4W3I1tuEp8KZ9Szv8HzJfOKYld8i02+ljK5ndWzI4jo/Fj74eA7K3YdUF7lZ3l5WJszWD62GO1qZXYY9GJkkTuh1yP3BFdVJbIVfMExQGNqsJUswzjNYiiFSXi7heDx7BlkVaRZILtfTkwa/Qm0IzfcAvybvByqW2wcVDdMDOlJVzOEk7xdC61smlvjru6oUG5zJX3vV8NE5C9REI7/l48KGYrsbRqenImxQBH7ZGxlyc7Llt1fMHe+lfBkrO/v65E5fBj9BySCboIUj+f6XhPdfwoY2gF4Vmz/0emWAtyqlaKwahdcoMZnViDmg2XgVsaREs9qeN7yOTB8juDNtLvf5OgPXWbIB43ntNsloiGA8olc4sZuApoRxbFzJbfZErKIywboDBAyMsDF9lH0SzlqfE9F39xAKGpXBvdH36caZ60hvawhb+tBZeguR6O7AlnXzmyFT89Tq0K9BbbaSKi70U6bmPOQwQ6GTdROPY0XdppZFwQ3E2iI+KWvx0+vGIdZldG6nQoePojVg843kCM4MobSFmxwacKbOaARvo4+i394so7R0yC4POzvGlelbjbDLLpzGwKgESdpKBzP452yWXnOv3xnbuIWqYl4ilfBH40uHw8KhcxmK31y2g/NwwLsDfI1PnR1QwjVmBdem303ohOzBxJVcw9gy6CnwVHsrFzaBOA84jLYX10c3w4Ezo/C0SmE3vJkmvDrkPii6H/CUKqS0ALUJ2fvLkuzkHlML1Swa4oH9Vgd1ER3n2QrLLfLcOEIMOEKZL0zepTK6k+mjHsuSDeCSAP2Ck3DHxiKW4lPKzgASvhr8JdwqvMpDUma2BVS9jlrXNe7F9j1C+hlc2xa/S7cnRa/N8KnPRCS1iEPRenvGk6Jaxrs0ni6rQ75uUmTxMPBG+vHxuTsznMuaA8MHsUA4LXGrkfwRmtjMDrc29iJV76Tk+c/8NqrZMUzQpV3mTrUFH/7ptGmDaA+WgNE5tOJf0N6So7ydsOuXfLX1qkddGW21acGA6yILcLNQ/PHRlvmh5EGxunkMH97M7MpQNY1u3Sc9CV8S8KNlwQemKL9vpKeZ0x1gGe05j/Cctxp2ZUlEUoq8a2zrBpasu0M6VDMP7w1nlYAuiWhhuUPMTwM+XQ8dL9fUerPpK6DoL6io+FTmij10lruI/rXCM4xri/5imshEcZRqrxtlPQvB0bRYrDVzY3m90G8QUi12Ds13odiTPq5F+LXWNugEPyh+EL9qULeOYgzY07PWF1AOODwQuDIp2nAN8T2gvBS/nvJ+0AKb/CHDsg/sP7fPQutT+nYtTj3WYqT9nRiGEAgSS2BR9eQzNvQdiGgAlzVNhMvKXrMsVuOfvl80ezmG6+sK794WK+OoDh7ROEetS+3oYYh47556/ZWZ7NCWcSo9YktwSXep+cEBCbcFSaCOX2UJ+LHVxUA3coIYslfcG6BpR2ZFTbA+H3ypUK2bnalydDQzZwYCLtuKXbKRxuUx+Fu2xSFWLGXLNCSuXGeuEfoUQh9bWFyAPV8lZDLEJ6kvxjGrDFaDv6NmNL81Q5X3juxtltZxzhJhIw37yFEk4fcGm12iUHDQwzg8ya/md8nUC1EHbm/1+9ai5+8yNJvFYegv+lZ8rnrHqjUpsvfcO1444zTccd3vQPZ+VdeK+6kLw0dQz0y69QKWYoHsh/DivEmeDCs2YSONw2O3zC1F+RuKM9xJeiPO6pRnIvzsdqDzpuu7i5C31Cvt9qGAcaA3ZzHcJU7HOZOm16kb93YlFQCYo7eh5Zw0pNPpNSy1a8yLCc9z2ePUfqB0cd8vSFVue7PvwqaA1kwFzg4HV+H/26mJwbDYr7lgkr8DlJJGb22aHA+2OTTLHJ3mS8yb5c/Fxhdi4sLReoe5AvSOOD2cURFfAM7D8v+a42nuVSbqzFiFIhtpT7gRZNWnT4zt3GGMkCNFFCtJbz6BNqqYHVqDgmJaW4EIH5QfC8zkmCy7b2n2mZpSbrhNBOQv7rtwtLttnCYJjIefhb6N8nbB+M+fTboduLQHKD0sS1jrwzlG0VMDc1VtmgWFSvf8UMC/GY9FovPIwZcr+eSQvafCjaKWSG73SNhGJ43TyR7NPxcwYa7CVZcOSkKTI8UmJ6q7/UwrlLakmbMqkIAoO0Y9uEPA1lNscBvien0H0HR6fGjzIGUfG0ex5x+f+P6uG3x5fdnD8ck75Yfj1y+kofrvvo7+rf+ljwp9BLrk8zkeBV186uYssnbwH1pzPjqEf4bV1zIGrbTyRng6m+Slfey5SU7TdAnk/glTzIdcTL6RPpp/BUJY4vfQAPOc4BuwOvC3ZzIPG5o9U8wbKQhGM5C2PUbOpL1K2qCKnQgTeXfnypHCjRPf9R2F0zKqkZNug2kWypTXMsqBdmmYVvRpTfzzI02zuDTZ3Oq8nxQ3BTvw9GPuBOea87SGM+spawLDtf8YzGwh6W38HUYltaGVtu6KQyzH+xwdF4bcgKJYZYhKtbs3xG8bCTVUpsNJluAWW3OElnChZZbQGiMstBT7pRoev/zyKyMBf7/sn93V5wJXbsgCT0aN3eWGFlTMZISLdINl3tB+/2ADsmv8/PhQcJ/SkW6wf5e7+GjtRwokgbECG4ZWEi8MhPkdtPlrzl/A8K9AaIhwxK8CIO6wZuWkV1WK9BDqF/HmJsvPIDPWjLzhh+7+0mOumqU1eE6Kpd4bJwXvRKL1Uq7QZzogdDr9at0/ahAnkW6VxqeSKIbbeOn2z39J36Bhaj/tGn37folW/Lw1v4gyOQwv/SxUOeSrAxNZQDd04PZHigtQ4YjPZ2p8SPjiHNR7wFr8K6fCbzrQeXRh3hiQb5SDjG2c2V1jmnzOZw/VaiHtRNXUYOIJDGAvBtMZSXLGdfAe+xuvEonx34nzf7Fs18ZChbJpz3u35gcUaKLhyB7Ekioyp7wZmP7l5PzU56K5UhUGkUf7kFim2JF/GMD1erS0s80K5EQgjvAFcsKNbudRw2rVpUAs16Zduho2Zb2/oUp8M9x5wLJfulvF+py/ejJgVLbJSB7nqG+I54soo9e4x4fzXyYlOUEsp/+bj7gQwogsEFmOQAgYvtcqqUY0CCKhHC3Wd0ZYZMH6B4Q8lwxwI/Bir98M+HUI5C+Dhb9kaOIS11EQIgfwQueO+/3OobAH1nxnKBw5odeMwk+ZzM1ZtEdTiPznSBg3g3tmcqoblxYL8Fbarfnx54oa0X5MrWLYvEEhgap1VkvxFT6lyuSL95dLxLOJzaOGyVicD9h7mOf1VktzfyYCXtalfAdVye+iXb5MrPNSKJlLBILQJO8s9/mDiFcG5ehAflEB3P/UXy41HQS5B3yhwG1EZp/CYwAsCL94DnAX7Gss/ETrzZgKNm+gCJUr7b6wZSHifxyxAiG6kp1hQGzPAg12UBsy4cpXe28f7e7oiM2oTpuwh3KlYImnWfFwRvRdRHk/dBfXNrYIXg8EDcaYzG+U9XEuFr0XnoQMJH9nhJ5iYEzXwmtLyb1u8C09LGnj9kp2ACMab625I7I4JWHMsnbQKVkTcNEUP/isxXwsM2PaZUu8Z+0k2r5RNDbDyWP7/gprxmyejNGONNqDNJ0Gyzg9vjyYt5xLp1ordfLbHfT68OC6iaTU/pOi1iHNGAewC7PVDBuyvIS/3u4rfGXQqd2YvaIGeGWrB21aaNa/fV/uq9g7CTHz4chFzqw/1UGxtwZqE6nqajoiyx+pP9nMuRBwzsY+GsV3DYwCB4BEUs+puU5i06hH907AmQMpWtDU3B8mgicm5eH1iQJLedm4M8l8dDT/bCB+nRSMD3IOo0prFxEwGxCiBlo4FsHQnTMVeMM8qo2PaDK1tGNWSCDi6UiBcaic6U4MbxEaItbZ3QGiy36U0fw2nZ62XiQt17jKNQuAqR8CYxpfJ7esld8lhANf/YjyXkSRxXtFqnWPRLqdS5rNvWn3lgMnyvQBaruKYQxhUn3pKF4T6PRiptV8NjEqCSyO+R7TXZSte/BNHPl24dANZg2U5sECpgM0dxyQs+wYTu0PbkBhnusgNgkBJ0B1B2RzfdEzSEYyPaBHUlSAcPHH1KNt4yWydcOak6fh5jPKEx3mdcPO9nF+epG21cZmj8qzvgUuIFzT5wTj6meMo1XKJc5TUS+5Tnk7w7kWxGek/lpvbdRkiYFTxL2+ybS8ZLACdXtPeNx1nmWINAc4qBp+yfkzh2Kyasa8l8rgGxi13Wb/mDlb/Q53gNIsDlaUt24P/zkyLQLG6URGFt0f0O+evBrEte8/ptjV11IXnz2iMfczzSNy3yV3OnAP0eW1qDPz7gbL0Pas4i8PdDBqxzKcPpvwu8qAve8E4iF/YsOHQH2Vzk+JlRQNTm5MnfDvStr7DcF3bHWvTewpWfwhQerk269v1lU9/u11iRGxnInCtz3mHF6gvwPIWialdL7rye2ISLoK+IQAlz9vAoHXx162p8T4CWL8MjM2+M7w4eIJpKVzbkDO5/l/OnAACL3nuzn248rsseDxVR+uXcn+YMvX/wtQSwMEFAACAAgA3XmrRpGDGgVNAAAAawAAABsAAAB1bml2ZXJzYWwvdW5pdmVyc2FsLnBuZy54bWyzsa/IzVEoSy0qzszPs1Uy1DNQsrfj5bIpKEoty0wtV6gAihnpGUCAkkKlrZIJErc8M6UkA6jCwNgcIZiRmpmeUWKrZG5uARfUB5oJAFBLAQIAABQAAgAIADB1lEZ7BdOSwAEAANoDAAAPAAAAAAAAAAEAAAAAAAAAAABub25lL3BsYXllci54bWxQSwECAAAUAAIACAAvVa5GGtrqO6oAAAAfAQAAGgAAAAAAAAABAAAAAADtAQAAdW5pdmVyc2FsL2kxOG5fcHJlc2V0cy54bWxQSwECAAAUAAIACAAvVa5GuOc88l4AAABjAAAAHAAAAAAAAAABAAAAAADPAgAAdW5pdmVyc2FsL2xvY2FsX3NldHRpbmdzLnhtbFBLAQIAABQAAgAIADB1lEbOggk37AIAAIgIAAAUAAAAAAAAAAEAAAAAAGcDAAB1bml2ZXJzYWwvcGxheWVyLnhtbFBLAQIAABQAAgAIAC9Vrka3fittZAEAAO8CAAApAAAAAAAAAAEAAAAAAIUGAAB1bml2ZXJzYWwvc2tpbl9jdXN0b21pemF0aW9uX3NldHRpbmdzLnhtbFBLAQIAABQAAgAIAN15q0bmSvtLRjAAACFcAAAXAAAAAAAAAAAAAAAAADAIAAB1bml2ZXJzYWwvdW5pdmVyc2FsLnBuZ1BLAQIAABQAAgAIAN15q0aRgxoFTQAAAGsAAAAbAAAAAAAAAAEAAAAAAKs4AAB1bml2ZXJzYWwvdW5pdmVyc2FsLnBuZy54bWxQSwUGAAAAAAcABwD2AQAAMTkAAAAA"/>
  <p:tag name="ISPRING_UUID" val="{3477906C-733E-4472-A38D-0AF76D6E07CD}"/>
  <p:tag name="ISPRING_RESOURCE_FOLDER" val="P:\Curriculum\MasteryPrep Powerpoint Template\"/>
  <p:tag name="ISPRING_PRESENTATION_PATH" val="P:\Curriculum\MasteryPrep Powerpoint Template.pptx"/>
  <p:tag name="ISPRING_PROJECT_FOLDER_UPDATED" val="1"/>
  <p:tag name="ISPRING_SCORM_ENDPOINT" val="&lt;endpoint&gt;&lt;enable&gt;0&lt;/enable&gt;&lt;lrs&gt;http://&lt;/lrs&gt;&lt;auth&gt;0&lt;/auth&gt;&lt;login&gt;&lt;/login&gt;&lt;password&gt;&lt;/password&gt;&lt;key&gt;&lt;/key&gt;&lt;name&gt;&lt;/name&gt;&lt;email&gt;&lt;/email&gt;&lt;/endpoint&gt;&#10;"/>
  <p:tag name="ISPRING_OUTPUT_FOLDER" val="C:\Users\Jeff\Desktop"/>
  <p:tag name="ISPRING_PRESENTATION_TITLE" val="Substitution"/>
  <p:tag name="ISPRING_RESOURCE_PATHS_HASH_PRESENTER" val="8a968338a3ef47e884d75539317d2bd5e1b9aa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on">
  <a:themeElements>
    <a:clrScheme name="ACT Mastery English">
      <a:dk1>
        <a:sysClr val="windowText" lastClr="000000"/>
      </a:dk1>
      <a:lt1>
        <a:sysClr val="window" lastClr="FFFFFF"/>
      </a:lt1>
      <a:dk2>
        <a:srgbClr val="373545"/>
      </a:dk2>
      <a:lt2>
        <a:srgbClr val="E3C0BA"/>
      </a:lt2>
      <a:accent1>
        <a:srgbClr val="CA524C"/>
      </a:accent1>
      <a:accent2>
        <a:srgbClr val="BD4848"/>
      </a:accent2>
      <a:accent3>
        <a:srgbClr val="CA524C"/>
      </a:accent3>
      <a:accent4>
        <a:srgbClr val="8B6C6C"/>
      </a:accent4>
      <a:accent5>
        <a:srgbClr val="D2A096"/>
      </a:accent5>
      <a:accent6>
        <a:srgbClr val="C32C1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1_Ion">
  <a:themeElements>
    <a:clrScheme name="Custom 2">
      <a:dk1>
        <a:sysClr val="windowText" lastClr="000000"/>
      </a:dk1>
      <a:lt1>
        <a:sysClr val="window" lastClr="FFFFFF"/>
      </a:lt1>
      <a:dk2>
        <a:srgbClr val="373545"/>
      </a:dk2>
      <a:lt2>
        <a:srgbClr val="CEDBE6"/>
      </a:lt2>
      <a:accent1>
        <a:srgbClr val="3494BA"/>
      </a:accent1>
      <a:accent2>
        <a:srgbClr val="58B6C0"/>
      </a:accent2>
      <a:accent3>
        <a:srgbClr val="5CB2CD"/>
      </a:accent3>
      <a:accent4>
        <a:srgbClr val="7A8C8E"/>
      </a:accent4>
      <a:accent5>
        <a:srgbClr val="A9BFD5"/>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648585966C244BB113B53FA9308BAB" ma:contentTypeVersion="10" ma:contentTypeDescription="Create a new document." ma:contentTypeScope="" ma:versionID="464359d9fccc20dbe1584b46fbdf2156">
  <xsd:schema xmlns:xsd="http://www.w3.org/2001/XMLSchema" xmlns:xs="http://www.w3.org/2001/XMLSchema" xmlns:p="http://schemas.microsoft.com/office/2006/metadata/properties" xmlns:ns2="77379123-fe21-487e-82de-cf698d8ef071" xmlns:ns3="8c51e3a4-653c-4fdb-90e5-55c9497c3d90" targetNamespace="http://schemas.microsoft.com/office/2006/metadata/properties" ma:root="true" ma:fieldsID="9a1962e0d7bf3dae32f841f1149b3d84" ns2:_="" ns3:_="">
    <xsd:import namespace="77379123-fe21-487e-82de-cf698d8ef071"/>
    <xsd:import namespace="8c51e3a4-653c-4fdb-90e5-55c9497c3d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79123-fe21-487e-82de-cf698d8ef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51e3a4-653c-4fdb-90e5-55c9497c3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3CED91-7E94-4199-A77C-1C4ACEB2A498}">
  <ds:schemaRefs>
    <ds:schemaRef ds:uri="http://schemas.microsoft.com/sharepoint/v3/contenttype/forms"/>
  </ds:schemaRefs>
</ds:datastoreItem>
</file>

<file path=customXml/itemProps2.xml><?xml version="1.0" encoding="utf-8"?>
<ds:datastoreItem xmlns:ds="http://schemas.openxmlformats.org/officeDocument/2006/customXml" ds:itemID="{93F2B26B-7193-4F66-9B0F-A9B727528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79123-fe21-487e-82de-cf698d8ef071"/>
    <ds:schemaRef ds:uri="8c51e3a4-653c-4fdb-90e5-55c9497c3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8E16DB-A9EF-4400-B96B-2EE57E16DAE1}">
  <ds:schemaRefs>
    <ds:schemaRef ds:uri="http://schemas.microsoft.com/office/2006/documentManagement/types"/>
    <ds:schemaRef ds:uri="8c51e3a4-653c-4fdb-90e5-55c9497c3d9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77379123-fe21-487e-82de-cf698d8ef07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Example</Template>
  <TotalTime>692</TotalTime>
  <Words>1103</Words>
  <Application>Microsoft Office PowerPoint</Application>
  <PresentationFormat>Custom</PresentationFormat>
  <Paragraphs>500</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Cambria Math</vt:lpstr>
      <vt:lpstr>Myriad Pro Bold</vt:lpstr>
      <vt:lpstr>Myriad Pro Regular</vt:lpstr>
      <vt:lpstr>Times LT Std</vt:lpstr>
      <vt:lpstr>Wingdings</vt:lpstr>
      <vt:lpstr>Wingdings 3</vt:lpstr>
      <vt:lpstr>2_Ion</vt:lpstr>
      <vt:lpstr>1_Ion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 Boudreaux</dc:creator>
  <cp:lastModifiedBy>Lisa Primeaux-Redmond</cp:lastModifiedBy>
  <cp:revision>126</cp:revision>
  <dcterms:created xsi:type="dcterms:W3CDTF">2015-06-26T14:45:52Z</dcterms:created>
  <dcterms:modified xsi:type="dcterms:W3CDTF">2019-01-02T23:27:54Z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0x0101006D648585966C244BB113B53FA9308BAB</vt:lpwstr>
  </property>
</Properties>
</file>